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72" r:id="rId10"/>
    <p:sldId id="273" r:id="rId11"/>
    <p:sldId id="278" r:id="rId12"/>
    <p:sldId id="279" r:id="rId13"/>
  </p:sldIdLst>
  <p:sldSz cx="9144000" cy="5143500" type="screen16x9"/>
  <p:notesSz cx="6858000" cy="9144000"/>
  <p:embeddedFontLst>
    <p:embeddedFont>
      <p:font typeface="Arvo" panose="02000000000000000000" pitchFamily="2" charset="77"/>
      <p:regular r:id="rId15"/>
      <p:bold r:id="rId16"/>
      <p:italic r:id="rId17"/>
      <p:boldItalic r:id="rId18"/>
    </p:embeddedFont>
    <p:embeddedFont>
      <p:font typeface="Roboto Condensed" panose="02000000000000000000" pitchFamily="2" charset="0"/>
      <p:regular r:id="rId19"/>
      <p:bold r:id="rId20"/>
      <p:italic r:id="rId21"/>
      <p:boldItalic r:id="rId22"/>
    </p:embeddedFont>
    <p:embeddedFont>
      <p:font typeface="Roboto Condensed Light" panose="02000000000000000000" pitchFamily="2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27665BA-8202-44FC-AD62-C9F0E3EA811A}">
  <a:tblStyle styleId="{E27665BA-8202-44FC-AD62-C9F0E3EA811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15DE48A-E3B5-44D0-98CB-AE0B3FDC037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26"/>
  </p:normalViewPr>
  <p:slideViewPr>
    <p:cSldViewPr snapToGrid="0" snapToObjects="1">
      <p:cViewPr>
        <p:scale>
          <a:sx n="107" d="100"/>
          <a:sy n="107" d="100"/>
        </p:scale>
        <p:origin x="56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1" name="Google Shape;521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g35ed75ccf_0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1" name="Google Shape;531;g35ed75ccf_0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6" name="Google Shape;416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5697214" y="2635519"/>
            <a:ext cx="889200" cy="2964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25" name="Google Shape;25;p3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 rot="10800000" flipH="1">
            <a:off x="-2" y="2924826"/>
            <a:ext cx="6589087" cy="2027268"/>
            <a:chOff x="-9894852" y="-4493254"/>
            <a:chExt cx="21200407" cy="6522740"/>
          </a:xfrm>
        </p:grpSpPr>
        <p:sp>
          <p:nvSpPr>
            <p:cNvPr id="29" name="Google Shape;29;p3"/>
            <p:cNvSpPr/>
            <p:nvPr/>
          </p:nvSpPr>
          <p:spPr>
            <a:xfrm>
              <a:off x="-9894852" y="-4493114"/>
              <a:ext cx="146853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32" name="Google Shape;32;p3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" name="Google Shape;33;p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34" name="Google Shape;34;p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" name="Google Shape;36;p3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37" name="Google Shape;37;p3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3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9" name="Google Shape;39;p3"/>
          <p:cNvSpPr txBox="1">
            <a:spLocks noGrp="1"/>
          </p:cNvSpPr>
          <p:nvPr>
            <p:ph type="ctrTitle"/>
          </p:nvPr>
        </p:nvSpPr>
        <p:spPr>
          <a:xfrm>
            <a:off x="463525" y="2871148"/>
            <a:ext cx="4094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463525" y="3975449"/>
            <a:ext cx="4094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1pPr>
            <a:lvl2pPr lvl="1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2pPr>
            <a:lvl3pPr lvl="2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3pPr>
            <a:lvl4pPr lvl="3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4pPr>
            <a:lvl5pPr lvl="4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5pPr>
            <a:lvl6pPr lvl="5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6pPr>
            <a:lvl7pPr lvl="6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7pPr>
            <a:lvl8pPr lvl="7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8pPr>
            <a:lvl9pPr lvl="8" rtl="0">
              <a:spcBef>
                <a:spcPts val="1000"/>
              </a:spcBef>
              <a:spcAft>
                <a:spcPts val="100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oogle Shape;43;p4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44" name="Google Shape;44;p4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5" name="Google Shape;45;p4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46" name="Google Shape;46;p4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47;p4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8" name="Google Shape;48;p4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49" name="Google Shape;49;p4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50;p4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1" name="Google Shape;51;p4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52" name="Google Shape;52;p4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53" name="Google Shape;53;p4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4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55" name="Google Shape;55;p4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56" name="Google Shape;56;p4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sp>
        <p:nvSpPr>
          <p:cNvPr id="58" name="Google Shape;58;p4"/>
          <p:cNvSpPr txBox="1">
            <a:spLocks noGrp="1"/>
          </p:cNvSpPr>
          <p:nvPr>
            <p:ph type="body" idx="1"/>
          </p:nvPr>
        </p:nvSpPr>
        <p:spPr>
          <a:xfrm>
            <a:off x="829775" y="1202000"/>
            <a:ext cx="5090700" cy="274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Char char="▰"/>
              <a:defRPr sz="3000" i="1">
                <a:solidFill>
                  <a:srgbClr val="FFFFFF"/>
                </a:solidFill>
              </a:defRPr>
            </a:lvl1pPr>
            <a:lvl2pPr marL="914400" lvl="1" indent="-419100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2pPr>
            <a:lvl3pPr marL="1371600" lvl="2" indent="-419100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3pPr>
            <a:lvl4pPr marL="1828800" lvl="3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4pPr>
            <a:lvl5pPr marL="2286000" lvl="4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5pPr>
            <a:lvl6pPr marL="2743200" lvl="5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6pPr>
            <a:lvl7pPr marL="3200400" lvl="6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7pPr>
            <a:lvl8pPr marL="3657600" lvl="7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8pPr>
            <a:lvl9pPr marL="4114800" lvl="8" indent="-41910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4"/>
          <p:cNvSpPr txBox="1"/>
          <p:nvPr/>
        </p:nvSpPr>
        <p:spPr>
          <a:xfrm>
            <a:off x="286600" y="1014575"/>
            <a:ext cx="6765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>
                <a:solidFill>
                  <a:schemeClr val="accent5"/>
                </a:solidFill>
              </a:rPr>
              <a:t>“</a:t>
            </a:r>
            <a:endParaRPr sz="7200" b="1">
              <a:solidFill>
                <a:schemeClr val="accent5"/>
              </a:solidFill>
            </a:endParaRPr>
          </a:p>
        </p:txBody>
      </p:sp>
      <p:sp>
        <p:nvSpPr>
          <p:cNvPr id="60" name="Google Shape;60;p4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63" name="Google Shape;63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" name="Google Shape;64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71" name="Google Shape;71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7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104" name="Google Shape;104;p7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05" name="Google Shape;105;p7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06" name="Google Shape;106;p7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07" name="Google Shape;107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08" name="Google Shape;108;p7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09" name="Google Shape;109;p7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10" name="Google Shape;110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11" name="Google Shape;111;p7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12" name="Google Shape;112;p7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3" name="Google Shape;113;p7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14" name="Google Shape;114;p7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7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6" name="Google Shape;116;p7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17" name="Google Shape;117;p7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7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9" name="Google Shape;119;p7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7"/>
          <p:cNvSpPr txBox="1">
            <a:spLocks noGrp="1"/>
          </p:cNvSpPr>
          <p:nvPr>
            <p:ph type="body" idx="1"/>
          </p:nvPr>
        </p:nvSpPr>
        <p:spPr>
          <a:xfrm>
            <a:off x="870450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endParaRPr/>
          </a:p>
        </p:txBody>
      </p:sp>
      <p:sp>
        <p:nvSpPr>
          <p:cNvPr id="121" name="Google Shape;121;p7"/>
          <p:cNvSpPr txBox="1">
            <a:spLocks noGrp="1"/>
          </p:cNvSpPr>
          <p:nvPr>
            <p:ph type="body" idx="2"/>
          </p:nvPr>
        </p:nvSpPr>
        <p:spPr>
          <a:xfrm>
            <a:off x="3233637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endParaRPr/>
          </a:p>
        </p:txBody>
      </p:sp>
      <p:sp>
        <p:nvSpPr>
          <p:cNvPr id="122" name="Google Shape;122;p7"/>
          <p:cNvSpPr txBox="1">
            <a:spLocks noGrp="1"/>
          </p:cNvSpPr>
          <p:nvPr>
            <p:ph type="body" idx="3"/>
          </p:nvPr>
        </p:nvSpPr>
        <p:spPr>
          <a:xfrm>
            <a:off x="5540650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endParaRPr/>
          </a:p>
        </p:txBody>
      </p:sp>
      <p:sp>
        <p:nvSpPr>
          <p:cNvPr id="123" name="Google Shape;123;p7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oogle Shape;125;p8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126" name="Google Shape;126;p8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27" name="Google Shape;127;p8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28" name="Google Shape;128;p8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29" name="Google Shape;129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30" name="Google Shape;130;p8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31" name="Google Shape;131;p8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32" name="Google Shape;132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33" name="Google Shape;133;p8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34" name="Google Shape;134;p8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5" name="Google Shape;135;p8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36" name="Google Shape;136;p8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8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8" name="Google Shape;138;p8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39" name="Google Shape;139;p8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8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41" name="Google Shape;141;p8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10"/>
          <p:cNvGrpSpPr/>
          <p:nvPr/>
        </p:nvGrpSpPr>
        <p:grpSpPr>
          <a:xfrm rot="10800000">
            <a:off x="-8" y="-2"/>
            <a:ext cx="2202830" cy="670795"/>
            <a:chOff x="5575242" y="4472723"/>
            <a:chExt cx="2202830" cy="670795"/>
          </a:xfrm>
        </p:grpSpPr>
        <p:sp>
          <p:nvSpPr>
            <p:cNvPr id="164" name="Google Shape;164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5" name="Google Shape;165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6" name="Google Shape;166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8" name="Google Shape;168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9" name="Google Shape;169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1" name="Google Shape;171;p10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72" name="Google Shape;172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3" name="Google Shape;173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4" name="Google Shape;174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6" name="Google Shape;176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7" name="Google Shape;177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9" name="Google Shape;179;p10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APPA PPT</a:t>
            </a:r>
            <a:br>
              <a:rPr lang="en" dirty="0"/>
            </a:br>
            <a:r>
              <a:rPr lang="en" dirty="0"/>
              <a:t>TITLE</a:t>
            </a:r>
            <a:endParaRPr dirty="0"/>
          </a:p>
        </p:txBody>
      </p:sp>
      <p:pic>
        <p:nvPicPr>
          <p:cNvPr id="3" name="Picture 2" descr="Graphical user interface&#10;&#10;Description automatically generated">
            <a:extLst>
              <a:ext uri="{FF2B5EF4-FFF2-40B4-BE49-F238E27FC236}">
                <a16:creationId xmlns:a16="http://schemas.microsoft.com/office/drawing/2014/main" id="{DCD72BDE-57C5-894C-B265-F90171603B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2969" y="4476997"/>
            <a:ext cx="3302851" cy="76219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28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REVIEW SOME CONCEPTS</a:t>
            </a:r>
            <a:endParaRPr/>
          </a:p>
        </p:txBody>
      </p:sp>
      <p:sp>
        <p:nvSpPr>
          <p:cNvPr id="443" name="Google Shape;443;p28"/>
          <p:cNvSpPr txBox="1">
            <a:spLocks noGrp="1"/>
          </p:cNvSpPr>
          <p:nvPr>
            <p:ph type="body" idx="1"/>
          </p:nvPr>
        </p:nvSpPr>
        <p:spPr>
          <a:xfrm>
            <a:off x="870450" y="1468875"/>
            <a:ext cx="2247900" cy="15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/>
              <a:t>Title</a:t>
            </a:r>
            <a:endParaRPr b="1" dirty="0"/>
          </a:p>
          <a:p>
            <a:pPr marL="0" lvl="0" indent="0">
              <a:spcBef>
                <a:spcPts val="1000"/>
              </a:spcBef>
              <a:buNone/>
            </a:pPr>
            <a:r>
              <a:rPr lang="en-US" sz="1200" dirty="0"/>
              <a:t>Lorem ipsum dolor sit </a:t>
            </a:r>
            <a:r>
              <a:rPr lang="en-US" sz="1200" dirty="0" err="1"/>
              <a:t>amet</a:t>
            </a:r>
            <a:r>
              <a:rPr lang="en-US" sz="1200" dirty="0"/>
              <a:t>, </a:t>
            </a:r>
            <a:r>
              <a:rPr lang="en-US" sz="1200" dirty="0" err="1"/>
              <a:t>consectetur</a:t>
            </a:r>
            <a:r>
              <a:rPr lang="en-US" sz="1200" dirty="0"/>
              <a:t> </a:t>
            </a:r>
            <a:r>
              <a:rPr lang="en-US" sz="1200" dirty="0" err="1"/>
              <a:t>adipiscing</a:t>
            </a:r>
            <a:r>
              <a:rPr lang="en-US" sz="1200" dirty="0"/>
              <a:t> </a:t>
            </a:r>
            <a:r>
              <a:rPr lang="en-US" sz="1200" dirty="0" err="1"/>
              <a:t>elit</a:t>
            </a:r>
            <a:r>
              <a:rPr lang="en-US" sz="1200" dirty="0"/>
              <a:t>, sed do </a:t>
            </a:r>
            <a:r>
              <a:rPr lang="en-US" sz="1200" dirty="0" err="1"/>
              <a:t>eiusmod</a:t>
            </a:r>
            <a:r>
              <a:rPr lang="en-US" sz="1200" dirty="0"/>
              <a:t> </a:t>
            </a:r>
            <a:r>
              <a:rPr lang="en-US" sz="1200" dirty="0" err="1"/>
              <a:t>tempor</a:t>
            </a:r>
            <a:r>
              <a:rPr lang="en-US" sz="1200" dirty="0"/>
              <a:t> </a:t>
            </a:r>
            <a:r>
              <a:rPr lang="en-US" sz="1200" dirty="0" err="1"/>
              <a:t>incididunt</a:t>
            </a:r>
            <a:r>
              <a:rPr lang="en-US" sz="1200" dirty="0"/>
              <a:t>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labore</a:t>
            </a:r>
            <a:r>
              <a:rPr lang="en-US" sz="1200" dirty="0"/>
              <a:t> et dolore magna </a:t>
            </a:r>
            <a:r>
              <a:rPr lang="en-US" sz="1200" dirty="0" err="1"/>
              <a:t>aliqua</a:t>
            </a:r>
            <a:r>
              <a:rPr lang="en-US" sz="1200" dirty="0"/>
              <a:t>.</a:t>
            </a:r>
          </a:p>
        </p:txBody>
      </p:sp>
      <p:sp>
        <p:nvSpPr>
          <p:cNvPr id="444" name="Google Shape;444;p28"/>
          <p:cNvSpPr txBox="1">
            <a:spLocks noGrp="1"/>
          </p:cNvSpPr>
          <p:nvPr>
            <p:ph type="body" idx="2"/>
          </p:nvPr>
        </p:nvSpPr>
        <p:spPr>
          <a:xfrm>
            <a:off x="3233637" y="1468875"/>
            <a:ext cx="2247900" cy="15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/>
              <a:t>Title</a:t>
            </a:r>
            <a:endParaRPr b="1" dirty="0"/>
          </a:p>
          <a:p>
            <a:pPr marL="0" lvl="0" indent="0">
              <a:spcBef>
                <a:spcPts val="1000"/>
              </a:spcBef>
              <a:buNone/>
            </a:pPr>
            <a:r>
              <a:rPr lang="en-US" sz="1200" dirty="0"/>
              <a:t>Lorem ipsum dolor sit </a:t>
            </a:r>
            <a:r>
              <a:rPr lang="en-US" sz="1200" dirty="0" err="1"/>
              <a:t>amet</a:t>
            </a:r>
            <a:r>
              <a:rPr lang="en-US" sz="1200" dirty="0"/>
              <a:t>, </a:t>
            </a:r>
            <a:r>
              <a:rPr lang="en-US" sz="1200" dirty="0" err="1"/>
              <a:t>consectetur</a:t>
            </a:r>
            <a:r>
              <a:rPr lang="en-US" sz="1200" dirty="0"/>
              <a:t> </a:t>
            </a:r>
            <a:r>
              <a:rPr lang="en-US" sz="1200" dirty="0" err="1"/>
              <a:t>adipiscing</a:t>
            </a:r>
            <a:r>
              <a:rPr lang="en-US" sz="1200" dirty="0"/>
              <a:t> </a:t>
            </a:r>
            <a:r>
              <a:rPr lang="en-US" sz="1200" dirty="0" err="1"/>
              <a:t>elit</a:t>
            </a:r>
            <a:r>
              <a:rPr lang="en-US" sz="1200" dirty="0"/>
              <a:t>, sed do </a:t>
            </a:r>
            <a:r>
              <a:rPr lang="en-US" sz="1200" dirty="0" err="1"/>
              <a:t>eiusmod</a:t>
            </a:r>
            <a:r>
              <a:rPr lang="en-US" sz="1200" dirty="0"/>
              <a:t> </a:t>
            </a:r>
            <a:r>
              <a:rPr lang="en-US" sz="1200" dirty="0" err="1"/>
              <a:t>tempor</a:t>
            </a:r>
            <a:r>
              <a:rPr lang="en-US" sz="1200" dirty="0"/>
              <a:t> </a:t>
            </a:r>
            <a:r>
              <a:rPr lang="en-US" sz="1200" dirty="0" err="1"/>
              <a:t>incididunt</a:t>
            </a:r>
            <a:r>
              <a:rPr lang="en-US" sz="1200" dirty="0"/>
              <a:t>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labore</a:t>
            </a:r>
            <a:r>
              <a:rPr lang="en-US" sz="1200" dirty="0"/>
              <a:t> et dolore magna </a:t>
            </a:r>
            <a:r>
              <a:rPr lang="en-US" sz="1200" dirty="0" err="1"/>
              <a:t>aliqua</a:t>
            </a:r>
            <a:r>
              <a:rPr lang="en-US" sz="1200" dirty="0"/>
              <a:t>.</a:t>
            </a:r>
          </a:p>
        </p:txBody>
      </p:sp>
      <p:sp>
        <p:nvSpPr>
          <p:cNvPr id="445" name="Google Shape;445;p28"/>
          <p:cNvSpPr txBox="1">
            <a:spLocks noGrp="1"/>
          </p:cNvSpPr>
          <p:nvPr>
            <p:ph type="body" idx="3"/>
          </p:nvPr>
        </p:nvSpPr>
        <p:spPr>
          <a:xfrm>
            <a:off x="5540650" y="1468875"/>
            <a:ext cx="2247900" cy="15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/>
              <a:t>Title</a:t>
            </a:r>
            <a:endParaRPr b="1" dirty="0"/>
          </a:p>
          <a:p>
            <a:pPr marL="0" lvl="0" indent="0">
              <a:spcBef>
                <a:spcPts val="1000"/>
              </a:spcBef>
              <a:buNone/>
            </a:pPr>
            <a:r>
              <a:rPr lang="en-US" sz="1200" dirty="0"/>
              <a:t>Lorem ipsum dolor sit </a:t>
            </a:r>
            <a:r>
              <a:rPr lang="en-US" sz="1200" dirty="0" err="1"/>
              <a:t>amet</a:t>
            </a:r>
            <a:r>
              <a:rPr lang="en-US" sz="1200" dirty="0"/>
              <a:t>, </a:t>
            </a:r>
            <a:r>
              <a:rPr lang="en-US" sz="1200" dirty="0" err="1"/>
              <a:t>consectetur</a:t>
            </a:r>
            <a:r>
              <a:rPr lang="en-US" sz="1200" dirty="0"/>
              <a:t> </a:t>
            </a:r>
            <a:r>
              <a:rPr lang="en-US" sz="1200" dirty="0" err="1"/>
              <a:t>adipiscing</a:t>
            </a:r>
            <a:r>
              <a:rPr lang="en-US" sz="1200" dirty="0"/>
              <a:t> </a:t>
            </a:r>
            <a:r>
              <a:rPr lang="en-US" sz="1200" dirty="0" err="1"/>
              <a:t>elit</a:t>
            </a:r>
            <a:r>
              <a:rPr lang="en-US" sz="1200" dirty="0"/>
              <a:t>, sed do </a:t>
            </a:r>
            <a:r>
              <a:rPr lang="en-US" sz="1200" dirty="0" err="1"/>
              <a:t>eiusmod</a:t>
            </a:r>
            <a:r>
              <a:rPr lang="en-US" sz="1200" dirty="0"/>
              <a:t> </a:t>
            </a:r>
            <a:r>
              <a:rPr lang="en-US" sz="1200" dirty="0" err="1"/>
              <a:t>tempor</a:t>
            </a:r>
            <a:r>
              <a:rPr lang="en-US" sz="1200" dirty="0"/>
              <a:t> </a:t>
            </a:r>
            <a:r>
              <a:rPr lang="en-US" sz="1200" dirty="0" err="1"/>
              <a:t>incididunt</a:t>
            </a:r>
            <a:r>
              <a:rPr lang="en-US" sz="1200" dirty="0"/>
              <a:t>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labore</a:t>
            </a:r>
            <a:r>
              <a:rPr lang="en-US" sz="1200" dirty="0"/>
              <a:t> et dolore magna </a:t>
            </a:r>
            <a:r>
              <a:rPr lang="en-US" sz="1200" dirty="0" err="1"/>
              <a:t>aliqua</a:t>
            </a:r>
            <a:r>
              <a:rPr lang="en-US" sz="1200" dirty="0"/>
              <a:t>.</a:t>
            </a:r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 sz="1200" dirty="0"/>
          </a:p>
        </p:txBody>
      </p:sp>
      <p:sp>
        <p:nvSpPr>
          <p:cNvPr id="446" name="Google Shape;446;p2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447" name="Google Shape;447;p28"/>
          <p:cNvSpPr txBox="1">
            <a:spLocks noGrp="1"/>
          </p:cNvSpPr>
          <p:nvPr>
            <p:ph type="body" idx="1"/>
          </p:nvPr>
        </p:nvSpPr>
        <p:spPr>
          <a:xfrm>
            <a:off x="870450" y="2992875"/>
            <a:ext cx="2247900" cy="15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/>
              <a:t>Title</a:t>
            </a:r>
            <a:endParaRPr b="1" dirty="0"/>
          </a:p>
          <a:p>
            <a:pPr marL="0" lvl="0" indent="0">
              <a:spcBef>
                <a:spcPts val="1000"/>
              </a:spcBef>
              <a:buNone/>
            </a:pPr>
            <a:r>
              <a:rPr lang="en-US" sz="1200" dirty="0"/>
              <a:t>Lorem ipsum dolor sit </a:t>
            </a:r>
            <a:r>
              <a:rPr lang="en-US" sz="1200" dirty="0" err="1"/>
              <a:t>amet</a:t>
            </a:r>
            <a:r>
              <a:rPr lang="en-US" sz="1200" dirty="0"/>
              <a:t>, </a:t>
            </a:r>
            <a:r>
              <a:rPr lang="en-US" sz="1200" dirty="0" err="1"/>
              <a:t>consectetur</a:t>
            </a:r>
            <a:r>
              <a:rPr lang="en-US" sz="1200" dirty="0"/>
              <a:t> </a:t>
            </a:r>
            <a:r>
              <a:rPr lang="en-US" sz="1200" dirty="0" err="1"/>
              <a:t>adipiscing</a:t>
            </a:r>
            <a:r>
              <a:rPr lang="en-US" sz="1200" dirty="0"/>
              <a:t> </a:t>
            </a:r>
            <a:r>
              <a:rPr lang="en-US" sz="1200" dirty="0" err="1"/>
              <a:t>elit</a:t>
            </a:r>
            <a:r>
              <a:rPr lang="en-US" sz="1200" dirty="0"/>
              <a:t>, sed do </a:t>
            </a:r>
            <a:r>
              <a:rPr lang="en-US" sz="1200" dirty="0" err="1"/>
              <a:t>eiusmod</a:t>
            </a:r>
            <a:r>
              <a:rPr lang="en-US" sz="1200" dirty="0"/>
              <a:t> </a:t>
            </a:r>
            <a:r>
              <a:rPr lang="en-US" sz="1200" dirty="0" err="1"/>
              <a:t>tempor</a:t>
            </a:r>
            <a:r>
              <a:rPr lang="en-US" sz="1200" dirty="0"/>
              <a:t> </a:t>
            </a:r>
            <a:r>
              <a:rPr lang="en-US" sz="1200" dirty="0" err="1"/>
              <a:t>incididunt</a:t>
            </a:r>
            <a:r>
              <a:rPr lang="en-US" sz="1200" dirty="0"/>
              <a:t>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labore</a:t>
            </a:r>
            <a:r>
              <a:rPr lang="en-US" sz="1200" dirty="0"/>
              <a:t> et dolore magna </a:t>
            </a:r>
            <a:r>
              <a:rPr lang="en-US" sz="1200" dirty="0" err="1"/>
              <a:t>aliqua</a:t>
            </a:r>
            <a:r>
              <a:rPr lang="en-US" sz="1200" dirty="0"/>
              <a:t>.</a:t>
            </a:r>
          </a:p>
        </p:txBody>
      </p:sp>
      <p:sp>
        <p:nvSpPr>
          <p:cNvPr id="448" name="Google Shape;448;p28"/>
          <p:cNvSpPr txBox="1">
            <a:spLocks noGrp="1"/>
          </p:cNvSpPr>
          <p:nvPr>
            <p:ph type="body" idx="2"/>
          </p:nvPr>
        </p:nvSpPr>
        <p:spPr>
          <a:xfrm>
            <a:off x="3233637" y="2992875"/>
            <a:ext cx="2247900" cy="15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/>
              <a:t>Title</a:t>
            </a:r>
            <a:endParaRPr b="1" dirty="0"/>
          </a:p>
          <a:p>
            <a:pPr marL="0" lvl="0" indent="0">
              <a:spcBef>
                <a:spcPts val="1000"/>
              </a:spcBef>
              <a:buNone/>
            </a:pPr>
            <a:r>
              <a:rPr lang="en-US" sz="1200" dirty="0"/>
              <a:t>Lorem ipsum dolor sit </a:t>
            </a:r>
            <a:r>
              <a:rPr lang="en-US" sz="1200" dirty="0" err="1"/>
              <a:t>amet</a:t>
            </a:r>
            <a:r>
              <a:rPr lang="en-US" sz="1200" dirty="0"/>
              <a:t>, </a:t>
            </a:r>
            <a:r>
              <a:rPr lang="en-US" sz="1200" dirty="0" err="1"/>
              <a:t>consectetur</a:t>
            </a:r>
            <a:r>
              <a:rPr lang="en-US" sz="1200" dirty="0"/>
              <a:t> </a:t>
            </a:r>
            <a:r>
              <a:rPr lang="en-US" sz="1200" dirty="0" err="1"/>
              <a:t>adipiscing</a:t>
            </a:r>
            <a:r>
              <a:rPr lang="en-US" sz="1200" dirty="0"/>
              <a:t> </a:t>
            </a:r>
            <a:r>
              <a:rPr lang="en-US" sz="1200" dirty="0" err="1"/>
              <a:t>elit</a:t>
            </a:r>
            <a:r>
              <a:rPr lang="en-US" sz="1200" dirty="0"/>
              <a:t>, sed do </a:t>
            </a:r>
            <a:r>
              <a:rPr lang="en-US" sz="1200" dirty="0" err="1"/>
              <a:t>eiusmod</a:t>
            </a:r>
            <a:r>
              <a:rPr lang="en-US" sz="1200" dirty="0"/>
              <a:t> </a:t>
            </a:r>
            <a:r>
              <a:rPr lang="en-US" sz="1200" dirty="0" err="1"/>
              <a:t>tempor</a:t>
            </a:r>
            <a:r>
              <a:rPr lang="en-US" sz="1200" dirty="0"/>
              <a:t> </a:t>
            </a:r>
            <a:r>
              <a:rPr lang="en-US" sz="1200" dirty="0" err="1"/>
              <a:t>incididunt</a:t>
            </a:r>
            <a:r>
              <a:rPr lang="en-US" sz="1200" dirty="0"/>
              <a:t>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labore</a:t>
            </a:r>
            <a:r>
              <a:rPr lang="en-US" sz="1200" dirty="0"/>
              <a:t> et dolore magna </a:t>
            </a:r>
            <a:r>
              <a:rPr lang="en-US" sz="1200" dirty="0" err="1"/>
              <a:t>aliqua</a:t>
            </a:r>
            <a:r>
              <a:rPr lang="en-US" sz="1200" dirty="0"/>
              <a:t>.</a:t>
            </a:r>
          </a:p>
        </p:txBody>
      </p:sp>
      <p:sp>
        <p:nvSpPr>
          <p:cNvPr id="449" name="Google Shape;449;p28"/>
          <p:cNvSpPr txBox="1">
            <a:spLocks noGrp="1"/>
          </p:cNvSpPr>
          <p:nvPr>
            <p:ph type="body" idx="3"/>
          </p:nvPr>
        </p:nvSpPr>
        <p:spPr>
          <a:xfrm>
            <a:off x="5540650" y="2992875"/>
            <a:ext cx="2247900" cy="15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/>
              <a:t>Title</a:t>
            </a:r>
            <a:endParaRPr b="1" dirty="0"/>
          </a:p>
          <a:p>
            <a:pPr marL="0" lvl="0" indent="0">
              <a:spcBef>
                <a:spcPts val="1000"/>
              </a:spcBef>
              <a:buNone/>
            </a:pPr>
            <a:r>
              <a:rPr lang="en-US" sz="1200" dirty="0"/>
              <a:t>Lorem ipsum dolor sit </a:t>
            </a:r>
            <a:r>
              <a:rPr lang="en-US" sz="1200" dirty="0" err="1"/>
              <a:t>amet</a:t>
            </a:r>
            <a:r>
              <a:rPr lang="en-US" sz="1200" dirty="0"/>
              <a:t>, </a:t>
            </a:r>
            <a:r>
              <a:rPr lang="en-US" sz="1200" dirty="0" err="1"/>
              <a:t>consectetur</a:t>
            </a:r>
            <a:r>
              <a:rPr lang="en-US" sz="1200" dirty="0"/>
              <a:t> </a:t>
            </a:r>
            <a:r>
              <a:rPr lang="en-US" sz="1200" dirty="0" err="1"/>
              <a:t>adipiscing</a:t>
            </a:r>
            <a:r>
              <a:rPr lang="en-US" sz="1200" dirty="0"/>
              <a:t> </a:t>
            </a:r>
            <a:r>
              <a:rPr lang="en-US" sz="1200" dirty="0" err="1"/>
              <a:t>elit</a:t>
            </a:r>
            <a:r>
              <a:rPr lang="en-US" sz="1200" dirty="0"/>
              <a:t>, sed do </a:t>
            </a:r>
            <a:r>
              <a:rPr lang="en-US" sz="1200" dirty="0" err="1"/>
              <a:t>eiusmod</a:t>
            </a:r>
            <a:r>
              <a:rPr lang="en-US" sz="1200" dirty="0"/>
              <a:t> </a:t>
            </a:r>
            <a:r>
              <a:rPr lang="en-US" sz="1200" dirty="0" err="1"/>
              <a:t>tempor</a:t>
            </a:r>
            <a:r>
              <a:rPr lang="en-US" sz="1200" dirty="0"/>
              <a:t> </a:t>
            </a:r>
            <a:r>
              <a:rPr lang="en-US" sz="1200" dirty="0" err="1"/>
              <a:t>incididunt</a:t>
            </a:r>
            <a:r>
              <a:rPr lang="en-US" sz="1200" dirty="0"/>
              <a:t>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labore</a:t>
            </a:r>
            <a:r>
              <a:rPr lang="en-US" sz="1200" dirty="0"/>
              <a:t> et dolore magna </a:t>
            </a:r>
            <a:r>
              <a:rPr lang="en-US" sz="1200" dirty="0" err="1"/>
              <a:t>aliqua</a:t>
            </a:r>
            <a:r>
              <a:rPr lang="en-US" sz="1200" dirty="0"/>
              <a:t>.</a:t>
            </a:r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 sz="1200" dirty="0"/>
          </a:p>
        </p:txBody>
      </p:sp>
      <p:grpSp>
        <p:nvGrpSpPr>
          <p:cNvPr id="450" name="Google Shape;450;p28"/>
          <p:cNvGrpSpPr/>
          <p:nvPr/>
        </p:nvGrpSpPr>
        <p:grpSpPr>
          <a:xfrm>
            <a:off x="305070" y="605926"/>
            <a:ext cx="323793" cy="339493"/>
            <a:chOff x="5961125" y="1623900"/>
            <a:chExt cx="427450" cy="448175"/>
          </a:xfrm>
        </p:grpSpPr>
        <p:sp>
          <p:nvSpPr>
            <p:cNvPr id="451" name="Google Shape;451;p28"/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l" t="t" r="r" b="b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8"/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l" t="t" r="r" b="b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8"/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8"/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l" t="t" r="r" b="b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8"/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l" t="t" r="r" b="b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8"/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l" t="t" r="r" b="b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8"/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l" t="t" r="r" b="b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F096BDFA-10D2-5840-8DA7-CD1DD0EA34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8375" y="392575"/>
            <a:ext cx="1282700" cy="7239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3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524" name="Google Shape;524;p33"/>
          <p:cNvSpPr txBox="1">
            <a:spLocks noGrp="1"/>
          </p:cNvSpPr>
          <p:nvPr>
            <p:ph type="ctrTitle" idx="4294967295"/>
          </p:nvPr>
        </p:nvSpPr>
        <p:spPr>
          <a:xfrm>
            <a:off x="1275150" y="2364400"/>
            <a:ext cx="6593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accent5"/>
                </a:solidFill>
              </a:rPr>
              <a:t>THANKS!</a:t>
            </a:r>
            <a:endParaRPr sz="6000">
              <a:solidFill>
                <a:schemeClr val="accent5"/>
              </a:solidFill>
            </a:endParaRPr>
          </a:p>
        </p:txBody>
      </p:sp>
      <p:sp>
        <p:nvSpPr>
          <p:cNvPr id="525" name="Google Shape;525;p33"/>
          <p:cNvSpPr txBox="1">
            <a:spLocks noGrp="1"/>
          </p:cNvSpPr>
          <p:nvPr>
            <p:ph type="subTitle" idx="4294967295"/>
          </p:nvPr>
        </p:nvSpPr>
        <p:spPr>
          <a:xfrm>
            <a:off x="1275150" y="3230000"/>
            <a:ext cx="6593700" cy="1342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Any questions?</a:t>
            </a:r>
            <a:endParaRPr sz="20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You can find me at</a:t>
            </a:r>
            <a:endParaRPr sz="2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@username &amp; user@mail.me</a:t>
            </a:r>
            <a:endParaRPr sz="2000" b="1"/>
          </a:p>
        </p:txBody>
      </p:sp>
      <p:grpSp>
        <p:nvGrpSpPr>
          <p:cNvPr id="526" name="Google Shape;526;p33"/>
          <p:cNvGrpSpPr/>
          <p:nvPr/>
        </p:nvGrpSpPr>
        <p:grpSpPr>
          <a:xfrm>
            <a:off x="3996210" y="966817"/>
            <a:ext cx="1197664" cy="1126777"/>
            <a:chOff x="5972700" y="2330200"/>
            <a:chExt cx="411625" cy="387275"/>
          </a:xfrm>
        </p:grpSpPr>
        <p:sp>
          <p:nvSpPr>
            <p:cNvPr id="527" name="Google Shape;527;p33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9050" cap="rnd" cmpd="sng">
              <a:solidFill>
                <a:srgbClr val="3F537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33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9050" cap="rnd" cmpd="sng">
              <a:solidFill>
                <a:srgbClr val="3F537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D67BC5B1-0E63-7241-870B-18796AEB87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0350" y="191400"/>
            <a:ext cx="1282700" cy="7239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34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534" name="Google Shape;534;p34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1000"/>
              </a:spcBef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</p:txBody>
      </p:sp>
      <p:sp>
        <p:nvSpPr>
          <p:cNvPr id="535" name="Google Shape;535;p34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536" name="Google Shape;536;p34"/>
          <p:cNvSpPr/>
          <p:nvPr/>
        </p:nvSpPr>
        <p:spPr>
          <a:xfrm>
            <a:off x="309226" y="634068"/>
            <a:ext cx="315499" cy="283210"/>
          </a:xfrm>
          <a:custGeom>
            <a:avLst/>
            <a:gdLst/>
            <a:ahLst/>
            <a:cxnLst/>
            <a:rect l="l" t="t" r="r" b="b"/>
            <a:pathLst>
              <a:path w="16660" h="14955" fill="none" extrusionOk="0">
                <a:moveTo>
                  <a:pt x="12373" y="1"/>
                </a:moveTo>
                <a:lnTo>
                  <a:pt x="12373" y="1"/>
                </a:lnTo>
                <a:lnTo>
                  <a:pt x="12032" y="1"/>
                </a:lnTo>
                <a:lnTo>
                  <a:pt x="11691" y="49"/>
                </a:lnTo>
                <a:lnTo>
                  <a:pt x="11350" y="123"/>
                </a:lnTo>
                <a:lnTo>
                  <a:pt x="11033" y="196"/>
                </a:lnTo>
                <a:lnTo>
                  <a:pt x="10716" y="317"/>
                </a:lnTo>
                <a:lnTo>
                  <a:pt x="10424" y="464"/>
                </a:lnTo>
                <a:lnTo>
                  <a:pt x="10132" y="610"/>
                </a:lnTo>
                <a:lnTo>
                  <a:pt x="9864" y="804"/>
                </a:lnTo>
                <a:lnTo>
                  <a:pt x="9620" y="999"/>
                </a:lnTo>
                <a:lnTo>
                  <a:pt x="9377" y="1219"/>
                </a:lnTo>
                <a:lnTo>
                  <a:pt x="9158" y="1462"/>
                </a:lnTo>
                <a:lnTo>
                  <a:pt x="8939" y="1706"/>
                </a:lnTo>
                <a:lnTo>
                  <a:pt x="8768" y="1974"/>
                </a:lnTo>
                <a:lnTo>
                  <a:pt x="8598" y="2266"/>
                </a:lnTo>
                <a:lnTo>
                  <a:pt x="8451" y="2558"/>
                </a:lnTo>
                <a:lnTo>
                  <a:pt x="8330" y="2850"/>
                </a:lnTo>
                <a:lnTo>
                  <a:pt x="8330" y="2850"/>
                </a:lnTo>
                <a:lnTo>
                  <a:pt x="8208" y="2558"/>
                </a:lnTo>
                <a:lnTo>
                  <a:pt x="8062" y="2266"/>
                </a:lnTo>
                <a:lnTo>
                  <a:pt x="7891" y="1974"/>
                </a:lnTo>
                <a:lnTo>
                  <a:pt x="7721" y="1706"/>
                </a:lnTo>
                <a:lnTo>
                  <a:pt x="7502" y="1462"/>
                </a:lnTo>
                <a:lnTo>
                  <a:pt x="7282" y="1219"/>
                </a:lnTo>
                <a:lnTo>
                  <a:pt x="7039" y="999"/>
                </a:lnTo>
                <a:lnTo>
                  <a:pt x="6795" y="804"/>
                </a:lnTo>
                <a:lnTo>
                  <a:pt x="6527" y="610"/>
                </a:lnTo>
                <a:lnTo>
                  <a:pt x="6235" y="464"/>
                </a:lnTo>
                <a:lnTo>
                  <a:pt x="5943" y="317"/>
                </a:lnTo>
                <a:lnTo>
                  <a:pt x="5626" y="196"/>
                </a:lnTo>
                <a:lnTo>
                  <a:pt x="5310" y="123"/>
                </a:lnTo>
                <a:lnTo>
                  <a:pt x="4969" y="49"/>
                </a:lnTo>
                <a:lnTo>
                  <a:pt x="4628" y="1"/>
                </a:lnTo>
                <a:lnTo>
                  <a:pt x="4287" y="1"/>
                </a:lnTo>
                <a:lnTo>
                  <a:pt x="4287" y="1"/>
                </a:lnTo>
                <a:lnTo>
                  <a:pt x="3848" y="25"/>
                </a:lnTo>
                <a:lnTo>
                  <a:pt x="3434" y="74"/>
                </a:lnTo>
                <a:lnTo>
                  <a:pt x="3020" y="196"/>
                </a:lnTo>
                <a:lnTo>
                  <a:pt x="2606" y="342"/>
                </a:lnTo>
                <a:lnTo>
                  <a:pt x="2241" y="512"/>
                </a:lnTo>
                <a:lnTo>
                  <a:pt x="1900" y="731"/>
                </a:lnTo>
                <a:lnTo>
                  <a:pt x="1559" y="975"/>
                </a:lnTo>
                <a:lnTo>
                  <a:pt x="1267" y="1243"/>
                </a:lnTo>
                <a:lnTo>
                  <a:pt x="974" y="1560"/>
                </a:lnTo>
                <a:lnTo>
                  <a:pt x="731" y="1876"/>
                </a:lnTo>
                <a:lnTo>
                  <a:pt x="512" y="2241"/>
                </a:lnTo>
                <a:lnTo>
                  <a:pt x="341" y="2607"/>
                </a:lnTo>
                <a:lnTo>
                  <a:pt x="195" y="2996"/>
                </a:lnTo>
                <a:lnTo>
                  <a:pt x="98" y="3410"/>
                </a:lnTo>
                <a:lnTo>
                  <a:pt x="25" y="3849"/>
                </a:lnTo>
                <a:lnTo>
                  <a:pt x="0" y="4287"/>
                </a:lnTo>
                <a:lnTo>
                  <a:pt x="0" y="4287"/>
                </a:lnTo>
                <a:lnTo>
                  <a:pt x="0" y="4580"/>
                </a:lnTo>
                <a:lnTo>
                  <a:pt x="25" y="4872"/>
                </a:lnTo>
                <a:lnTo>
                  <a:pt x="122" y="5432"/>
                </a:lnTo>
                <a:lnTo>
                  <a:pt x="244" y="5992"/>
                </a:lnTo>
                <a:lnTo>
                  <a:pt x="439" y="6528"/>
                </a:lnTo>
                <a:lnTo>
                  <a:pt x="658" y="7039"/>
                </a:lnTo>
                <a:lnTo>
                  <a:pt x="926" y="7526"/>
                </a:lnTo>
                <a:lnTo>
                  <a:pt x="1194" y="7989"/>
                </a:lnTo>
                <a:lnTo>
                  <a:pt x="1510" y="8452"/>
                </a:lnTo>
                <a:lnTo>
                  <a:pt x="1851" y="8890"/>
                </a:lnTo>
                <a:lnTo>
                  <a:pt x="2192" y="9304"/>
                </a:lnTo>
                <a:lnTo>
                  <a:pt x="2558" y="9718"/>
                </a:lnTo>
                <a:lnTo>
                  <a:pt x="2923" y="10108"/>
                </a:lnTo>
                <a:lnTo>
                  <a:pt x="3629" y="10839"/>
                </a:lnTo>
                <a:lnTo>
                  <a:pt x="4287" y="11496"/>
                </a:lnTo>
                <a:lnTo>
                  <a:pt x="4287" y="11496"/>
                </a:lnTo>
                <a:lnTo>
                  <a:pt x="4847" y="12032"/>
                </a:lnTo>
                <a:lnTo>
                  <a:pt x="5480" y="12592"/>
                </a:lnTo>
                <a:lnTo>
                  <a:pt x="6820" y="13737"/>
                </a:lnTo>
                <a:lnTo>
                  <a:pt x="7891" y="14614"/>
                </a:lnTo>
                <a:lnTo>
                  <a:pt x="8330" y="14955"/>
                </a:lnTo>
                <a:lnTo>
                  <a:pt x="8330" y="14955"/>
                </a:lnTo>
                <a:lnTo>
                  <a:pt x="8768" y="14614"/>
                </a:lnTo>
                <a:lnTo>
                  <a:pt x="9815" y="13761"/>
                </a:lnTo>
                <a:lnTo>
                  <a:pt x="11155" y="12617"/>
                </a:lnTo>
                <a:lnTo>
                  <a:pt x="11788" y="12056"/>
                </a:lnTo>
                <a:lnTo>
                  <a:pt x="12373" y="11496"/>
                </a:lnTo>
                <a:lnTo>
                  <a:pt x="12373" y="11496"/>
                </a:lnTo>
                <a:lnTo>
                  <a:pt x="13030" y="10839"/>
                </a:lnTo>
                <a:lnTo>
                  <a:pt x="13736" y="10108"/>
                </a:lnTo>
                <a:lnTo>
                  <a:pt x="14102" y="9718"/>
                </a:lnTo>
                <a:lnTo>
                  <a:pt x="14467" y="9304"/>
                </a:lnTo>
                <a:lnTo>
                  <a:pt x="14808" y="8890"/>
                </a:lnTo>
                <a:lnTo>
                  <a:pt x="15149" y="8452"/>
                </a:lnTo>
                <a:lnTo>
                  <a:pt x="15466" y="7989"/>
                </a:lnTo>
                <a:lnTo>
                  <a:pt x="15734" y="7526"/>
                </a:lnTo>
                <a:lnTo>
                  <a:pt x="16001" y="7039"/>
                </a:lnTo>
                <a:lnTo>
                  <a:pt x="16221" y="6528"/>
                </a:lnTo>
                <a:lnTo>
                  <a:pt x="16416" y="5992"/>
                </a:lnTo>
                <a:lnTo>
                  <a:pt x="16537" y="5432"/>
                </a:lnTo>
                <a:lnTo>
                  <a:pt x="16635" y="4872"/>
                </a:lnTo>
                <a:lnTo>
                  <a:pt x="16659" y="4580"/>
                </a:lnTo>
                <a:lnTo>
                  <a:pt x="16659" y="4287"/>
                </a:lnTo>
                <a:lnTo>
                  <a:pt x="16659" y="4287"/>
                </a:lnTo>
                <a:lnTo>
                  <a:pt x="16635" y="3849"/>
                </a:lnTo>
                <a:lnTo>
                  <a:pt x="16562" y="3410"/>
                </a:lnTo>
                <a:lnTo>
                  <a:pt x="16464" y="2996"/>
                </a:lnTo>
                <a:lnTo>
                  <a:pt x="16318" y="2607"/>
                </a:lnTo>
                <a:lnTo>
                  <a:pt x="16148" y="2241"/>
                </a:lnTo>
                <a:lnTo>
                  <a:pt x="15928" y="1876"/>
                </a:lnTo>
                <a:lnTo>
                  <a:pt x="15685" y="1560"/>
                </a:lnTo>
                <a:lnTo>
                  <a:pt x="15393" y="1243"/>
                </a:lnTo>
                <a:lnTo>
                  <a:pt x="15100" y="975"/>
                </a:lnTo>
                <a:lnTo>
                  <a:pt x="14759" y="731"/>
                </a:lnTo>
                <a:lnTo>
                  <a:pt x="14418" y="512"/>
                </a:lnTo>
                <a:lnTo>
                  <a:pt x="14053" y="342"/>
                </a:lnTo>
                <a:lnTo>
                  <a:pt x="13639" y="196"/>
                </a:lnTo>
                <a:lnTo>
                  <a:pt x="13225" y="74"/>
                </a:lnTo>
                <a:lnTo>
                  <a:pt x="12811" y="25"/>
                </a:lnTo>
                <a:lnTo>
                  <a:pt x="12373" y="1"/>
                </a:lnTo>
                <a:lnTo>
                  <a:pt x="12373" y="1"/>
                </a:lnTo>
                <a:close/>
              </a:path>
            </a:pathLst>
          </a:custGeom>
          <a:noFill/>
          <a:ln w="12175" cap="rnd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0B9812B-77A9-0F48-B49B-E40075122C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8375" y="392575"/>
            <a:ext cx="1282700" cy="7239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TITLE</a:t>
            </a:r>
            <a:endParaRPr dirty="0"/>
          </a:p>
        </p:txBody>
      </p:sp>
      <p:sp>
        <p:nvSpPr>
          <p:cNvPr id="190" name="Google Shape;190;p12"/>
          <p:cNvSpPr txBox="1">
            <a:spLocks noGrp="1"/>
          </p:cNvSpPr>
          <p:nvPr>
            <p:ph type="body" idx="2"/>
          </p:nvPr>
        </p:nvSpPr>
        <p:spPr>
          <a:xfrm>
            <a:off x="4119725" y="1744425"/>
            <a:ext cx="3654900" cy="175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dirty="0">
                <a:solidFill>
                  <a:schemeClr val="accent1"/>
                </a:solidFill>
              </a:rPr>
              <a:t>TITLE</a:t>
            </a:r>
            <a:endParaRPr sz="1200" dirty="0">
              <a:solidFill>
                <a:schemeClr val="accent1"/>
              </a:solidFill>
            </a:endParaRP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en-US" sz="1200" dirty="0"/>
              <a:t>Lorem ipsum dolor sit </a:t>
            </a:r>
            <a:r>
              <a:rPr lang="en-US" sz="1200" dirty="0" err="1"/>
              <a:t>amet</a:t>
            </a:r>
            <a:r>
              <a:rPr lang="en-US" sz="1200" dirty="0"/>
              <a:t>, </a:t>
            </a:r>
            <a:r>
              <a:rPr lang="en-US" sz="1200" dirty="0" err="1"/>
              <a:t>consectetur</a:t>
            </a:r>
            <a:r>
              <a:rPr lang="en-US" sz="1200" dirty="0"/>
              <a:t> </a:t>
            </a:r>
            <a:r>
              <a:rPr lang="en-US" sz="1200" dirty="0" err="1"/>
              <a:t>adipiscing</a:t>
            </a:r>
            <a:r>
              <a:rPr lang="en-US" sz="1200" dirty="0"/>
              <a:t> </a:t>
            </a:r>
            <a:r>
              <a:rPr lang="en-US" sz="1200" dirty="0" err="1"/>
              <a:t>elit</a:t>
            </a:r>
            <a:r>
              <a:rPr lang="en-US" sz="1200" dirty="0"/>
              <a:t>, sed do </a:t>
            </a:r>
            <a:r>
              <a:rPr lang="en-US" sz="1200" dirty="0" err="1"/>
              <a:t>eiusmod</a:t>
            </a:r>
            <a:r>
              <a:rPr lang="en-US" sz="1200" dirty="0"/>
              <a:t> </a:t>
            </a:r>
            <a:r>
              <a:rPr lang="en-US" sz="1200" dirty="0" err="1"/>
              <a:t>tempor</a:t>
            </a:r>
            <a:r>
              <a:rPr lang="en-US" sz="1200" dirty="0"/>
              <a:t> </a:t>
            </a:r>
            <a:r>
              <a:rPr lang="en-US" sz="1200" dirty="0" err="1"/>
              <a:t>incididunt</a:t>
            </a:r>
            <a:r>
              <a:rPr lang="en-US" sz="1200" dirty="0"/>
              <a:t>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labore</a:t>
            </a:r>
            <a:r>
              <a:rPr lang="en-US" sz="1200" dirty="0"/>
              <a:t> et dolore magna </a:t>
            </a:r>
            <a:r>
              <a:rPr lang="en-US" sz="1200" dirty="0" err="1"/>
              <a:t>aliqua</a:t>
            </a:r>
            <a:r>
              <a:rPr lang="en-US" sz="1200" dirty="0"/>
              <a:t>. Ut </a:t>
            </a:r>
            <a:r>
              <a:rPr lang="en-US" sz="1200" dirty="0" err="1"/>
              <a:t>enim</a:t>
            </a:r>
            <a:r>
              <a:rPr lang="en-US" sz="1200" dirty="0"/>
              <a:t> ad minim </a:t>
            </a:r>
            <a:r>
              <a:rPr lang="en-US" sz="1200" dirty="0" err="1"/>
              <a:t>veniam</a:t>
            </a:r>
            <a:r>
              <a:rPr lang="en-US" sz="1200" dirty="0"/>
              <a:t>, </a:t>
            </a:r>
            <a:r>
              <a:rPr lang="en-US" sz="1200" dirty="0" err="1"/>
              <a:t>quis</a:t>
            </a:r>
            <a:r>
              <a:rPr lang="en-US" sz="1200" dirty="0"/>
              <a:t> </a:t>
            </a:r>
            <a:r>
              <a:rPr lang="en-US" sz="1200" dirty="0" err="1"/>
              <a:t>nostrud</a:t>
            </a:r>
            <a:r>
              <a:rPr lang="en-US" sz="1200" dirty="0"/>
              <a:t> exercitation </a:t>
            </a:r>
            <a:r>
              <a:rPr lang="en-US" sz="1200" dirty="0" err="1"/>
              <a:t>ullamco</a:t>
            </a:r>
            <a:r>
              <a:rPr lang="en-US" sz="1200" dirty="0"/>
              <a:t> </a:t>
            </a:r>
            <a:r>
              <a:rPr lang="en-US" sz="1200" dirty="0" err="1"/>
              <a:t>laboris</a:t>
            </a:r>
            <a:r>
              <a:rPr lang="en-US" sz="1200" dirty="0"/>
              <a:t> nisi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aliquip</a:t>
            </a:r>
            <a:r>
              <a:rPr lang="en-US" sz="1200" dirty="0"/>
              <a:t> ex </a:t>
            </a:r>
            <a:r>
              <a:rPr lang="en-US" sz="1200" dirty="0" err="1"/>
              <a:t>ea</a:t>
            </a:r>
            <a:r>
              <a:rPr lang="en-US" sz="1200" dirty="0"/>
              <a:t> </a:t>
            </a:r>
            <a:r>
              <a:rPr lang="en-US" sz="1200" dirty="0" err="1"/>
              <a:t>commodo</a:t>
            </a:r>
            <a:r>
              <a:rPr lang="en-US" sz="1200" dirty="0"/>
              <a:t> </a:t>
            </a:r>
            <a:r>
              <a:rPr lang="en-US" sz="1200" dirty="0" err="1"/>
              <a:t>consequat</a:t>
            </a:r>
            <a:r>
              <a:rPr lang="en-US" sz="1200" dirty="0"/>
              <a:t>.</a:t>
            </a:r>
            <a:endParaRPr sz="1200" b="1"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744425"/>
            <a:ext cx="3084300" cy="175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dirty="0">
                <a:solidFill>
                  <a:schemeClr val="accent1"/>
                </a:solidFill>
              </a:rPr>
              <a:t>TITLE</a:t>
            </a:r>
            <a:endParaRPr sz="1200" dirty="0">
              <a:solidFill>
                <a:schemeClr val="accent1"/>
              </a:solidFill>
            </a:endParaRP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en-US" sz="1200" dirty="0"/>
              <a:t>Lorem ipsum dolor sit </a:t>
            </a:r>
            <a:r>
              <a:rPr lang="en-US" sz="1200" dirty="0" err="1"/>
              <a:t>amet</a:t>
            </a:r>
            <a:r>
              <a:rPr lang="en-US" sz="1200" dirty="0"/>
              <a:t>, </a:t>
            </a:r>
            <a:r>
              <a:rPr lang="en-US" sz="1200" dirty="0" err="1"/>
              <a:t>consectetur</a:t>
            </a:r>
            <a:r>
              <a:rPr lang="en-US" sz="1200" dirty="0"/>
              <a:t> </a:t>
            </a:r>
            <a:r>
              <a:rPr lang="en-US" sz="1200" dirty="0" err="1"/>
              <a:t>adipiscing</a:t>
            </a:r>
            <a:r>
              <a:rPr lang="en-US" sz="1200" dirty="0"/>
              <a:t> </a:t>
            </a:r>
            <a:r>
              <a:rPr lang="en-US" sz="1200" dirty="0" err="1"/>
              <a:t>elit</a:t>
            </a:r>
            <a:r>
              <a:rPr lang="en-US" sz="1200" dirty="0"/>
              <a:t>, sed do </a:t>
            </a:r>
            <a:r>
              <a:rPr lang="en-US" sz="1200" dirty="0" err="1"/>
              <a:t>eiusmod</a:t>
            </a:r>
            <a:r>
              <a:rPr lang="en-US" sz="1200" dirty="0"/>
              <a:t> </a:t>
            </a:r>
            <a:r>
              <a:rPr lang="en-US" sz="1200" dirty="0" err="1"/>
              <a:t>tempor</a:t>
            </a:r>
            <a:r>
              <a:rPr lang="en-US" sz="1200" dirty="0"/>
              <a:t> </a:t>
            </a:r>
            <a:r>
              <a:rPr lang="en-US" sz="1200" dirty="0" err="1"/>
              <a:t>incididunt</a:t>
            </a:r>
            <a:r>
              <a:rPr lang="en-US" sz="1200" dirty="0"/>
              <a:t>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labore</a:t>
            </a:r>
            <a:r>
              <a:rPr lang="en-US" sz="1200" dirty="0"/>
              <a:t> et dolore magna </a:t>
            </a:r>
            <a:r>
              <a:rPr lang="en-US" sz="1200" dirty="0" err="1"/>
              <a:t>aliqua</a:t>
            </a:r>
            <a:r>
              <a:rPr lang="en-US" sz="1200" dirty="0"/>
              <a:t>. Ut </a:t>
            </a:r>
            <a:r>
              <a:rPr lang="en-US" sz="1200" dirty="0" err="1"/>
              <a:t>enim</a:t>
            </a:r>
            <a:r>
              <a:rPr lang="en-US" sz="1200" dirty="0"/>
              <a:t> ad minim </a:t>
            </a:r>
            <a:r>
              <a:rPr lang="en-US" sz="1200" dirty="0" err="1"/>
              <a:t>veniam</a:t>
            </a:r>
            <a:r>
              <a:rPr lang="en-US" sz="1200" dirty="0"/>
              <a:t>, </a:t>
            </a:r>
            <a:r>
              <a:rPr lang="en-US" sz="1200" dirty="0" err="1"/>
              <a:t>quis</a:t>
            </a:r>
            <a:r>
              <a:rPr lang="en-US" sz="1200" dirty="0"/>
              <a:t> </a:t>
            </a:r>
            <a:r>
              <a:rPr lang="en-US" sz="1200" dirty="0" err="1"/>
              <a:t>nostrud</a:t>
            </a:r>
            <a:r>
              <a:rPr lang="en-US" sz="1200" dirty="0"/>
              <a:t> exercitation </a:t>
            </a:r>
            <a:r>
              <a:rPr lang="en-US" sz="1200" dirty="0" err="1"/>
              <a:t>ullamco</a:t>
            </a:r>
            <a:r>
              <a:rPr lang="en-US" sz="1200" dirty="0"/>
              <a:t> </a:t>
            </a:r>
            <a:r>
              <a:rPr lang="en-US" sz="1200" dirty="0" err="1"/>
              <a:t>laboris</a:t>
            </a:r>
            <a:r>
              <a:rPr lang="en-US" sz="1200" dirty="0"/>
              <a:t> nisi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aliquip</a:t>
            </a:r>
            <a:r>
              <a:rPr lang="en-US" sz="1200" dirty="0"/>
              <a:t> ex </a:t>
            </a:r>
            <a:r>
              <a:rPr lang="en-US" sz="1200" dirty="0" err="1"/>
              <a:t>ea</a:t>
            </a:r>
            <a:r>
              <a:rPr lang="en-US" sz="1200" dirty="0"/>
              <a:t> </a:t>
            </a:r>
            <a:r>
              <a:rPr lang="en-US" sz="1200" dirty="0" err="1"/>
              <a:t>commodo</a:t>
            </a:r>
            <a:r>
              <a:rPr lang="en-US" sz="1200" dirty="0"/>
              <a:t> </a:t>
            </a:r>
            <a:r>
              <a:rPr lang="en-US" sz="1200" dirty="0" err="1"/>
              <a:t>consequat</a:t>
            </a:r>
            <a:r>
              <a:rPr lang="en-US" sz="1200" dirty="0"/>
              <a:t>.</a:t>
            </a:r>
            <a:endParaRPr sz="1200" dirty="0"/>
          </a:p>
          <a:p>
            <a:pPr marL="0" lvl="0" indent="0" algn="l" rtl="0">
              <a:spcBef>
                <a:spcPts val="600"/>
              </a:spcBef>
              <a:spcAft>
                <a:spcPts val="1000"/>
              </a:spcAft>
              <a:buNone/>
            </a:pPr>
            <a:endParaRPr dirty="0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F8E00F-468E-1145-8C4C-457529AC6D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8375" y="392575"/>
            <a:ext cx="1282700" cy="7239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3"/>
          <p:cNvSpPr txBox="1">
            <a:spLocks noGrp="1"/>
          </p:cNvSpPr>
          <p:nvPr>
            <p:ph type="ctrTitle" idx="4294967295"/>
          </p:nvPr>
        </p:nvSpPr>
        <p:spPr>
          <a:xfrm>
            <a:off x="1275150" y="2364400"/>
            <a:ext cx="6593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>
                <a:solidFill>
                  <a:schemeClr val="accent5"/>
                </a:solidFill>
              </a:rPr>
              <a:t>TEXT</a:t>
            </a:r>
            <a:endParaRPr sz="6000" dirty="0">
              <a:solidFill>
                <a:schemeClr val="accent5"/>
              </a:solidFill>
            </a:endParaRPr>
          </a:p>
        </p:txBody>
      </p:sp>
      <p:sp>
        <p:nvSpPr>
          <p:cNvPr id="214" name="Google Shape;214;p13"/>
          <p:cNvSpPr txBox="1">
            <a:spLocks noGrp="1"/>
          </p:cNvSpPr>
          <p:nvPr>
            <p:ph type="subTitle" idx="4294967295"/>
          </p:nvPr>
        </p:nvSpPr>
        <p:spPr>
          <a:xfrm>
            <a:off x="1275150" y="3230000"/>
            <a:ext cx="6593700" cy="1342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  <a:endParaRPr sz="2000" b="1" dirty="0"/>
          </a:p>
        </p:txBody>
      </p:sp>
      <p:sp>
        <p:nvSpPr>
          <p:cNvPr id="216" name="Google Shape;216;p1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A25578C7-53DD-E740-BB7E-A5D0A6AB20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0350" y="191400"/>
            <a:ext cx="1282700" cy="7239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"/>
          <p:cNvSpPr txBox="1">
            <a:spLocks noGrp="1"/>
          </p:cNvSpPr>
          <p:nvPr>
            <p:ph type="ctrTitle"/>
          </p:nvPr>
        </p:nvSpPr>
        <p:spPr>
          <a:xfrm>
            <a:off x="463525" y="2871148"/>
            <a:ext cx="4094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HEADLINE</a:t>
            </a:r>
            <a:endParaRPr/>
          </a:p>
        </p:txBody>
      </p:sp>
      <p:sp>
        <p:nvSpPr>
          <p:cNvPr id="222" name="Google Shape;222;p14"/>
          <p:cNvSpPr txBox="1">
            <a:spLocks noGrp="1"/>
          </p:cNvSpPr>
          <p:nvPr>
            <p:ph type="subTitle" idx="1"/>
          </p:nvPr>
        </p:nvSpPr>
        <p:spPr>
          <a:xfrm>
            <a:off x="463525" y="3975449"/>
            <a:ext cx="4094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  <p:sp>
        <p:nvSpPr>
          <p:cNvPr id="223" name="Google Shape;223;p14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224" name="Google Shape;224;p14"/>
          <p:cNvSpPr txBox="1"/>
          <p:nvPr/>
        </p:nvSpPr>
        <p:spPr>
          <a:xfrm>
            <a:off x="463525" y="0"/>
            <a:ext cx="2181600" cy="31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 b="1" dirty="0">
                <a:solidFill>
                  <a:srgbClr val="3F53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1</a:t>
            </a:r>
            <a:endParaRPr sz="3000" b="1" dirty="0"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AC70F819-62A3-8640-886F-DE03544D49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9125" y="191400"/>
            <a:ext cx="1282700" cy="7239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5"/>
          <p:cNvSpPr txBox="1">
            <a:spLocks noGrp="1"/>
          </p:cNvSpPr>
          <p:nvPr>
            <p:ph type="body" idx="1"/>
          </p:nvPr>
        </p:nvSpPr>
        <p:spPr>
          <a:xfrm>
            <a:off x="829775" y="1202000"/>
            <a:ext cx="5090700" cy="274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US" i="0" dirty="0"/>
              <a:t>Lorem ipsum dolor sit </a:t>
            </a:r>
            <a:r>
              <a:rPr lang="en-US" i="0" dirty="0" err="1"/>
              <a:t>amet</a:t>
            </a:r>
            <a:r>
              <a:rPr lang="en-US" i="0" dirty="0"/>
              <a:t>, </a:t>
            </a:r>
            <a:r>
              <a:rPr lang="en-US" i="0" dirty="0" err="1"/>
              <a:t>consectetur</a:t>
            </a:r>
            <a:r>
              <a:rPr lang="en-US" i="0" dirty="0"/>
              <a:t> </a:t>
            </a:r>
            <a:r>
              <a:rPr lang="en-US" i="0" dirty="0" err="1"/>
              <a:t>adipiscing</a:t>
            </a:r>
            <a:r>
              <a:rPr lang="en-US" i="0" dirty="0"/>
              <a:t> </a:t>
            </a:r>
            <a:r>
              <a:rPr lang="en-US" i="0" dirty="0" err="1"/>
              <a:t>elit</a:t>
            </a:r>
            <a:r>
              <a:rPr lang="en-US" i="0" dirty="0"/>
              <a:t>, sed do </a:t>
            </a:r>
            <a:r>
              <a:rPr lang="en-US" i="0" dirty="0" err="1"/>
              <a:t>eiusmod</a:t>
            </a:r>
            <a:r>
              <a:rPr lang="en-US" i="0" dirty="0"/>
              <a:t> </a:t>
            </a:r>
            <a:r>
              <a:rPr lang="en-US" i="0" dirty="0" err="1"/>
              <a:t>tempor</a:t>
            </a:r>
            <a:r>
              <a:rPr lang="en-US" i="0" dirty="0"/>
              <a:t> </a:t>
            </a:r>
            <a:r>
              <a:rPr lang="en-US" i="0" dirty="0" err="1"/>
              <a:t>incididunt</a:t>
            </a:r>
            <a:r>
              <a:rPr lang="en-US" i="0" dirty="0"/>
              <a:t> </a:t>
            </a:r>
            <a:r>
              <a:rPr lang="en-US" i="0" dirty="0" err="1"/>
              <a:t>ut</a:t>
            </a:r>
            <a:r>
              <a:rPr lang="en-US" i="0" dirty="0"/>
              <a:t> </a:t>
            </a:r>
            <a:r>
              <a:rPr lang="en-US" i="0" dirty="0" err="1"/>
              <a:t>labore</a:t>
            </a:r>
            <a:r>
              <a:rPr lang="en-US" i="0" dirty="0"/>
              <a:t> et dolore magna </a:t>
            </a:r>
            <a:r>
              <a:rPr lang="en-US" i="0" dirty="0" err="1"/>
              <a:t>aliqua</a:t>
            </a:r>
            <a:r>
              <a:rPr lang="en-US" i="0" dirty="0"/>
              <a:t>.</a:t>
            </a:r>
            <a:endParaRPr dirty="0"/>
          </a:p>
        </p:txBody>
      </p:sp>
      <p:sp>
        <p:nvSpPr>
          <p:cNvPr id="230" name="Google Shape;230;p15"/>
          <p:cNvSpPr txBox="1">
            <a:spLocks noGrp="1"/>
          </p:cNvSpPr>
          <p:nvPr>
            <p:ph type="sldNum" idx="4294967295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231" name="Google Shape;231;p15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0C6A2C52-8FF8-A74A-94C2-50A9CCA7C7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7133" y="191400"/>
            <a:ext cx="1282700" cy="7239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SLIDE TITLE</a:t>
            </a:r>
            <a:endParaRPr/>
          </a:p>
        </p:txBody>
      </p:sp>
      <p:sp>
        <p:nvSpPr>
          <p:cNvPr id="237" name="Google Shape;237;p16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▰"/>
            </a:pPr>
            <a:r>
              <a:rPr lang="en" dirty="0"/>
              <a:t>Here you have a list of items</a:t>
            </a:r>
            <a:endParaRPr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▰"/>
            </a:pPr>
            <a:r>
              <a:rPr lang="en" dirty="0"/>
              <a:t>And some text</a:t>
            </a:r>
            <a:endParaRPr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▰"/>
            </a:pPr>
            <a:r>
              <a:rPr lang="en" dirty="0"/>
              <a:t>And some more text</a:t>
            </a:r>
            <a:endParaRPr dirty="0"/>
          </a:p>
        </p:txBody>
      </p:sp>
      <p:sp>
        <p:nvSpPr>
          <p:cNvPr id="238" name="Google Shape;238;p1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pSp>
        <p:nvGrpSpPr>
          <p:cNvPr id="239" name="Google Shape;239;p16"/>
          <p:cNvGrpSpPr/>
          <p:nvPr/>
        </p:nvGrpSpPr>
        <p:grpSpPr>
          <a:xfrm>
            <a:off x="282216" y="590918"/>
            <a:ext cx="369505" cy="369505"/>
            <a:chOff x="2594050" y="1631825"/>
            <a:chExt cx="439625" cy="439625"/>
          </a:xfrm>
        </p:grpSpPr>
        <p:sp>
          <p:nvSpPr>
            <p:cNvPr id="240" name="Google Shape;240;p16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241;p16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6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243;p16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1B5CCFDE-2123-7E4A-A01A-0A967DF72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0350" y="341574"/>
            <a:ext cx="1282700" cy="7239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7"/>
          <p:cNvSpPr txBox="1">
            <a:spLocks noGrp="1"/>
          </p:cNvSpPr>
          <p:nvPr>
            <p:ph type="ctrTitle" idx="4294967295"/>
          </p:nvPr>
        </p:nvSpPr>
        <p:spPr>
          <a:xfrm>
            <a:off x="685800" y="2269150"/>
            <a:ext cx="5567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>
                <a:solidFill>
                  <a:schemeClr val="accent5"/>
                </a:solidFill>
              </a:rPr>
              <a:t>TITLE</a:t>
            </a:r>
            <a:endParaRPr sz="7200" dirty="0">
              <a:solidFill>
                <a:schemeClr val="accent5"/>
              </a:solidFill>
            </a:endParaRPr>
          </a:p>
        </p:txBody>
      </p:sp>
      <p:sp>
        <p:nvSpPr>
          <p:cNvPr id="249" name="Google Shape;249;p17"/>
          <p:cNvSpPr txBox="1">
            <a:spLocks noGrp="1"/>
          </p:cNvSpPr>
          <p:nvPr>
            <p:ph type="subTitle" idx="4294967295"/>
          </p:nvPr>
        </p:nvSpPr>
        <p:spPr>
          <a:xfrm>
            <a:off x="685800" y="3494677"/>
            <a:ext cx="5567700" cy="7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Aft>
                <a:spcPts val="1000"/>
              </a:spcAft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  <a:endParaRPr dirty="0"/>
          </a:p>
        </p:txBody>
      </p:sp>
      <p:grpSp>
        <p:nvGrpSpPr>
          <p:cNvPr id="250" name="Google Shape;250;p17"/>
          <p:cNvGrpSpPr/>
          <p:nvPr/>
        </p:nvGrpSpPr>
        <p:grpSpPr>
          <a:xfrm>
            <a:off x="6373723" y="996354"/>
            <a:ext cx="1588639" cy="1588655"/>
            <a:chOff x="6643075" y="3664250"/>
            <a:chExt cx="407950" cy="407975"/>
          </a:xfrm>
        </p:grpSpPr>
        <p:sp>
          <p:nvSpPr>
            <p:cNvPr id="251" name="Google Shape;251;p17"/>
            <p:cNvSpPr/>
            <p:nvPr/>
          </p:nvSpPr>
          <p:spPr>
            <a:xfrm>
              <a:off x="6794075" y="3815250"/>
              <a:ext cx="211300" cy="211300"/>
            </a:xfrm>
            <a:custGeom>
              <a:avLst/>
              <a:gdLst/>
              <a:ahLst/>
              <a:cxnLst/>
              <a:rect l="l" t="t" r="r" b="b"/>
              <a:pathLst>
                <a:path w="8452" h="8452" fill="none" extrusionOk="0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w="19050" cap="rnd" cmpd="sng">
              <a:solidFill>
                <a:srgbClr val="C7D3E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7"/>
            <p:cNvSpPr/>
            <p:nvPr/>
          </p:nvSpPr>
          <p:spPr>
            <a:xfrm>
              <a:off x="6643075" y="3664250"/>
              <a:ext cx="407950" cy="407975"/>
            </a:xfrm>
            <a:custGeom>
              <a:avLst/>
              <a:gdLst/>
              <a:ahLst/>
              <a:cxnLst/>
              <a:rect l="l" t="t" r="r" b="b"/>
              <a:pathLst>
                <a:path w="16318" h="16319" fill="none" extrusionOk="0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w="19050" cap="rnd" cmpd="sng">
              <a:solidFill>
                <a:srgbClr val="C7D3E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3" name="Google Shape;253;p17"/>
          <p:cNvGrpSpPr/>
          <p:nvPr/>
        </p:nvGrpSpPr>
        <p:grpSpPr>
          <a:xfrm rot="-587363">
            <a:off x="6280493" y="2792014"/>
            <a:ext cx="653127" cy="653134"/>
            <a:chOff x="576250" y="4319400"/>
            <a:chExt cx="442075" cy="442050"/>
          </a:xfrm>
        </p:grpSpPr>
        <p:sp>
          <p:nvSpPr>
            <p:cNvPr id="254" name="Google Shape;254;p17"/>
            <p:cNvSpPr/>
            <p:nvPr/>
          </p:nvSpPr>
          <p:spPr>
            <a:xfrm>
              <a:off x="576250" y="4319400"/>
              <a:ext cx="442075" cy="442050"/>
            </a:xfrm>
            <a:custGeom>
              <a:avLst/>
              <a:gdLst/>
              <a:ahLst/>
              <a:cxnLst/>
              <a:rect l="l" t="t" r="r" b="b"/>
              <a:pathLst>
                <a:path w="17683" h="17682" fill="none" extrusionOk="0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w="19050" cap="rnd" cmpd="sng">
              <a:solidFill>
                <a:srgbClr val="3F537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7"/>
            <p:cNvSpPr/>
            <p:nvPr/>
          </p:nvSpPr>
          <p:spPr>
            <a:xfrm>
              <a:off x="595725" y="4668875"/>
              <a:ext cx="73100" cy="73100"/>
            </a:xfrm>
            <a:custGeom>
              <a:avLst/>
              <a:gdLst/>
              <a:ahLst/>
              <a:cxnLst/>
              <a:rect l="l" t="t" r="r" b="b"/>
              <a:pathLst>
                <a:path w="2924" h="2924" fill="none" extrusionOk="0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w="19050" cap="rnd" cmpd="sng">
              <a:solidFill>
                <a:srgbClr val="3F537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7"/>
            <p:cNvSpPr/>
            <p:nvPr/>
          </p:nvSpPr>
          <p:spPr>
            <a:xfrm>
              <a:off x="652350" y="4711500"/>
              <a:ext cx="46925" cy="46925"/>
            </a:xfrm>
            <a:custGeom>
              <a:avLst/>
              <a:gdLst/>
              <a:ahLst/>
              <a:cxnLst/>
              <a:rect l="l" t="t" r="r" b="b"/>
              <a:pathLst>
                <a:path w="1877" h="1877" fill="none" extrusionOk="0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w="19050" cap="rnd" cmpd="sng">
              <a:solidFill>
                <a:srgbClr val="3F537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7"/>
            <p:cNvSpPr/>
            <p:nvPr/>
          </p:nvSpPr>
          <p:spPr>
            <a:xfrm>
              <a:off x="579300" y="4638450"/>
              <a:ext cx="46900" cy="46900"/>
            </a:xfrm>
            <a:custGeom>
              <a:avLst/>
              <a:gdLst/>
              <a:ahLst/>
              <a:cxnLst/>
              <a:rect l="l" t="t" r="r" b="b"/>
              <a:pathLst>
                <a:path w="1876" h="1876" fill="none" extrusionOk="0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w="19050" cap="rnd" cmpd="sng">
              <a:solidFill>
                <a:srgbClr val="3F537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8" name="Google Shape;258;p17"/>
          <p:cNvSpPr/>
          <p:nvPr/>
        </p:nvSpPr>
        <p:spPr>
          <a:xfrm>
            <a:off x="5993966" y="1363125"/>
            <a:ext cx="248336" cy="237120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98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17"/>
          <p:cNvSpPr/>
          <p:nvPr/>
        </p:nvSpPr>
        <p:spPr>
          <a:xfrm rot="2697322">
            <a:off x="7630322" y="2576995"/>
            <a:ext cx="376961" cy="359936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98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17"/>
          <p:cNvSpPr/>
          <p:nvPr/>
        </p:nvSpPr>
        <p:spPr>
          <a:xfrm>
            <a:off x="7928534" y="2371523"/>
            <a:ext cx="150972" cy="144226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98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7"/>
          <p:cNvSpPr/>
          <p:nvPr/>
        </p:nvSpPr>
        <p:spPr>
          <a:xfrm rot="1280149">
            <a:off x="5821932" y="2078313"/>
            <a:ext cx="150975" cy="144204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98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17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83CC6632-7223-B94A-9231-590230D3DB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9725" y="116219"/>
            <a:ext cx="1282700" cy="7239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9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THREE COLUMNS</a:t>
            </a:r>
            <a:endParaRPr dirty="0"/>
          </a:p>
        </p:txBody>
      </p:sp>
      <p:sp>
        <p:nvSpPr>
          <p:cNvPr id="284" name="Google Shape;284;p19"/>
          <p:cNvSpPr txBox="1">
            <a:spLocks noGrp="1"/>
          </p:cNvSpPr>
          <p:nvPr>
            <p:ph type="body" idx="1"/>
          </p:nvPr>
        </p:nvSpPr>
        <p:spPr>
          <a:xfrm>
            <a:off x="870450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/>
              <a:t>Title 1</a:t>
            </a:r>
            <a:endParaRPr b="1" dirty="0"/>
          </a:p>
          <a:p>
            <a:pPr marL="0" lvl="0" indent="0">
              <a:spcBef>
                <a:spcPts val="1000"/>
              </a:spcBef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</p:txBody>
      </p:sp>
      <p:sp>
        <p:nvSpPr>
          <p:cNvPr id="285" name="Google Shape;285;p19"/>
          <p:cNvSpPr txBox="1">
            <a:spLocks noGrp="1"/>
          </p:cNvSpPr>
          <p:nvPr>
            <p:ph type="body" idx="2"/>
          </p:nvPr>
        </p:nvSpPr>
        <p:spPr>
          <a:xfrm>
            <a:off x="3233637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/>
              <a:t>Title 2</a:t>
            </a:r>
            <a:endParaRPr b="1" dirty="0"/>
          </a:p>
          <a:p>
            <a:pPr marL="0" lvl="0" indent="0">
              <a:spcBef>
                <a:spcPts val="1000"/>
              </a:spcBef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</p:txBody>
      </p:sp>
      <p:sp>
        <p:nvSpPr>
          <p:cNvPr id="286" name="Google Shape;286;p19"/>
          <p:cNvSpPr txBox="1">
            <a:spLocks noGrp="1"/>
          </p:cNvSpPr>
          <p:nvPr>
            <p:ph type="body" idx="3"/>
          </p:nvPr>
        </p:nvSpPr>
        <p:spPr>
          <a:xfrm>
            <a:off x="5540650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/>
              <a:t>Title 3</a:t>
            </a:r>
            <a:endParaRPr b="1" dirty="0"/>
          </a:p>
          <a:p>
            <a:pPr marL="0" lvl="0" indent="0">
              <a:spcBef>
                <a:spcPts val="1000"/>
              </a:spcBef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287" name="Google Shape;287;p19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grpSp>
        <p:nvGrpSpPr>
          <p:cNvPr id="288" name="Google Shape;288;p19"/>
          <p:cNvGrpSpPr/>
          <p:nvPr/>
        </p:nvGrpSpPr>
        <p:grpSpPr>
          <a:xfrm>
            <a:off x="312466" y="587260"/>
            <a:ext cx="309022" cy="376837"/>
            <a:chOff x="596350" y="929175"/>
            <a:chExt cx="407950" cy="497475"/>
          </a:xfrm>
        </p:grpSpPr>
        <p:sp>
          <p:nvSpPr>
            <p:cNvPr id="289" name="Google Shape;289;p19"/>
            <p:cNvSpPr/>
            <p:nvPr/>
          </p:nvSpPr>
          <p:spPr>
            <a:xfrm>
              <a:off x="596350" y="953550"/>
              <a:ext cx="387250" cy="473100"/>
            </a:xfrm>
            <a:custGeom>
              <a:avLst/>
              <a:gdLst/>
              <a:ahLst/>
              <a:cxnLst/>
              <a:rect l="l" t="t" r="r" b="b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19"/>
            <p:cNvSpPr/>
            <p:nvPr/>
          </p:nvSpPr>
          <p:spPr>
            <a:xfrm>
              <a:off x="626775" y="9291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19"/>
            <p:cNvSpPr/>
            <p:nvPr/>
          </p:nvSpPr>
          <p:spPr>
            <a:xfrm>
              <a:off x="688900" y="12561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19"/>
            <p:cNvSpPr/>
            <p:nvPr/>
          </p:nvSpPr>
          <p:spPr>
            <a:xfrm>
              <a:off x="688900" y="12013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19"/>
            <p:cNvSpPr/>
            <p:nvPr/>
          </p:nvSpPr>
          <p:spPr>
            <a:xfrm>
              <a:off x="688900" y="11459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19"/>
            <p:cNvSpPr/>
            <p:nvPr/>
          </p:nvSpPr>
          <p:spPr>
            <a:xfrm>
              <a:off x="688900" y="10905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19"/>
            <p:cNvSpPr/>
            <p:nvPr/>
          </p:nvSpPr>
          <p:spPr>
            <a:xfrm>
              <a:off x="920250" y="929175"/>
              <a:ext cx="84050" cy="84050"/>
            </a:xfrm>
            <a:custGeom>
              <a:avLst/>
              <a:gdLst/>
              <a:ahLst/>
              <a:cxnLst/>
              <a:rect l="l" t="t" r="r" b="b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id="{3EA52BBD-19F5-2946-953B-D33CDF1763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0350" y="389517"/>
            <a:ext cx="1282700" cy="7239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27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TITLE</a:t>
            </a:r>
            <a:endParaRPr dirty="0"/>
          </a:p>
        </p:txBody>
      </p:sp>
      <p:sp>
        <p:nvSpPr>
          <p:cNvPr id="419" name="Google Shape;419;p27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grpSp>
        <p:nvGrpSpPr>
          <p:cNvPr id="420" name="Google Shape;420;p27"/>
          <p:cNvGrpSpPr/>
          <p:nvPr/>
        </p:nvGrpSpPr>
        <p:grpSpPr>
          <a:xfrm rot="10800000">
            <a:off x="836024" y="2296511"/>
            <a:ext cx="2694428" cy="864880"/>
            <a:chOff x="185742" y="1697030"/>
            <a:chExt cx="5165698" cy="1658130"/>
          </a:xfrm>
        </p:grpSpPr>
        <p:sp>
          <p:nvSpPr>
            <p:cNvPr id="421" name="Google Shape;421;p27"/>
            <p:cNvSpPr/>
            <p:nvPr/>
          </p:nvSpPr>
          <p:spPr>
            <a:xfrm rot="10800000" flipH="1">
              <a:off x="1426312" y="1697030"/>
              <a:ext cx="2693400" cy="12438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rgbClr val="263248"/>
                  </a:solidFill>
                  <a:latin typeface="Roboto Condensed"/>
                  <a:ea typeface="Roboto Condensed"/>
                  <a:cs typeface="Roboto Condensed"/>
                  <a:sym typeface="Roboto Condensed"/>
                </a:rPr>
                <a:t>first</a:t>
              </a:r>
              <a:endParaRPr sz="2400">
                <a:solidFill>
                  <a:srgbClr val="263248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422" name="Google Shape;422;p27"/>
            <p:cNvSpPr/>
            <p:nvPr/>
          </p:nvSpPr>
          <p:spPr>
            <a:xfrm rot="10800000" flipH="1">
              <a:off x="4107640" y="1697043"/>
              <a:ext cx="1243800" cy="12438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263248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423" name="Google Shape;423;p27"/>
            <p:cNvSpPr/>
            <p:nvPr/>
          </p:nvSpPr>
          <p:spPr>
            <a:xfrm flipH="1">
              <a:off x="185742" y="1697043"/>
              <a:ext cx="1243800" cy="12438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263248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424" name="Google Shape;424;p27"/>
            <p:cNvSpPr/>
            <p:nvPr/>
          </p:nvSpPr>
          <p:spPr>
            <a:xfrm rot="10800000">
              <a:off x="185748" y="2940860"/>
              <a:ext cx="1243800" cy="414300"/>
            </a:xfrm>
            <a:prstGeom prst="triangle">
              <a:avLst>
                <a:gd name="adj" fmla="val 0"/>
              </a:avLst>
            </a:prstGeom>
            <a:solidFill>
              <a:srgbClr val="92A8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263248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</p:grpSp>
      <p:grpSp>
        <p:nvGrpSpPr>
          <p:cNvPr id="425" name="Google Shape;425;p27"/>
          <p:cNvGrpSpPr/>
          <p:nvPr/>
        </p:nvGrpSpPr>
        <p:grpSpPr>
          <a:xfrm rot="10800000">
            <a:off x="3062853" y="2296511"/>
            <a:ext cx="2694428" cy="864880"/>
            <a:chOff x="185742" y="1697030"/>
            <a:chExt cx="5165698" cy="1658130"/>
          </a:xfrm>
        </p:grpSpPr>
        <p:sp>
          <p:nvSpPr>
            <p:cNvPr id="426" name="Google Shape;426;p27"/>
            <p:cNvSpPr/>
            <p:nvPr/>
          </p:nvSpPr>
          <p:spPr>
            <a:xfrm rot="10800000" flipH="1">
              <a:off x="1426312" y="1697030"/>
              <a:ext cx="2693400" cy="1243800"/>
            </a:xfrm>
            <a:prstGeom prst="rect">
              <a:avLst/>
            </a:prstGeom>
            <a:solidFill>
              <a:srgbClr val="92A8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rgbClr val="263248"/>
                  </a:solidFill>
                  <a:latin typeface="Roboto Condensed"/>
                  <a:ea typeface="Roboto Condensed"/>
                  <a:cs typeface="Roboto Condensed"/>
                  <a:sym typeface="Roboto Condensed"/>
                </a:rPr>
                <a:t>second</a:t>
              </a:r>
              <a:endParaRPr sz="2400">
                <a:solidFill>
                  <a:srgbClr val="263248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427" name="Google Shape;427;p27"/>
            <p:cNvSpPr/>
            <p:nvPr/>
          </p:nvSpPr>
          <p:spPr>
            <a:xfrm rot="10800000" flipH="1">
              <a:off x="4107640" y="1697043"/>
              <a:ext cx="1243800" cy="1243800"/>
            </a:xfrm>
            <a:prstGeom prst="rtTriangle">
              <a:avLst/>
            </a:prstGeom>
            <a:solidFill>
              <a:srgbClr val="92A8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263248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428" name="Google Shape;428;p27"/>
            <p:cNvSpPr/>
            <p:nvPr/>
          </p:nvSpPr>
          <p:spPr>
            <a:xfrm flipH="1">
              <a:off x="185742" y="1697043"/>
              <a:ext cx="1243800" cy="1243800"/>
            </a:xfrm>
            <a:prstGeom prst="rtTriangle">
              <a:avLst/>
            </a:prstGeom>
            <a:solidFill>
              <a:srgbClr val="92A8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263248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429" name="Google Shape;429;p27"/>
            <p:cNvSpPr/>
            <p:nvPr/>
          </p:nvSpPr>
          <p:spPr>
            <a:xfrm rot="10800000">
              <a:off x="185748" y="2940860"/>
              <a:ext cx="1243800" cy="414300"/>
            </a:xfrm>
            <a:prstGeom prst="triangle">
              <a:avLst>
                <a:gd name="adj" fmla="val 0"/>
              </a:avLst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263248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</p:grpSp>
      <p:grpSp>
        <p:nvGrpSpPr>
          <p:cNvPr id="430" name="Google Shape;430;p27"/>
          <p:cNvGrpSpPr/>
          <p:nvPr/>
        </p:nvGrpSpPr>
        <p:grpSpPr>
          <a:xfrm rot="10800000">
            <a:off x="5287746" y="2296511"/>
            <a:ext cx="2694428" cy="864880"/>
            <a:chOff x="185742" y="1697030"/>
            <a:chExt cx="5165698" cy="1658130"/>
          </a:xfrm>
        </p:grpSpPr>
        <p:sp>
          <p:nvSpPr>
            <p:cNvPr id="431" name="Google Shape;431;p27"/>
            <p:cNvSpPr/>
            <p:nvPr/>
          </p:nvSpPr>
          <p:spPr>
            <a:xfrm rot="10800000" flipH="1">
              <a:off x="1426312" y="1697030"/>
              <a:ext cx="2693400" cy="12438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rgbClr val="FFFFFF"/>
                  </a:solidFill>
                  <a:latin typeface="Roboto Condensed"/>
                  <a:ea typeface="Roboto Condensed"/>
                  <a:cs typeface="Roboto Condensed"/>
                  <a:sym typeface="Roboto Condensed"/>
                </a:rPr>
                <a:t>last</a:t>
              </a:r>
              <a:endParaRPr sz="24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432" name="Google Shape;432;p27"/>
            <p:cNvSpPr/>
            <p:nvPr/>
          </p:nvSpPr>
          <p:spPr>
            <a:xfrm rot="10800000" flipH="1">
              <a:off x="4107640" y="1697043"/>
              <a:ext cx="1243800" cy="12438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433" name="Google Shape;433;p27"/>
            <p:cNvSpPr/>
            <p:nvPr/>
          </p:nvSpPr>
          <p:spPr>
            <a:xfrm flipH="1">
              <a:off x="185742" y="1697043"/>
              <a:ext cx="1243800" cy="12438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434" name="Google Shape;434;p27"/>
            <p:cNvSpPr/>
            <p:nvPr/>
          </p:nvSpPr>
          <p:spPr>
            <a:xfrm rot="10800000">
              <a:off x="185748" y="2940860"/>
              <a:ext cx="1243800" cy="414300"/>
            </a:xfrm>
            <a:prstGeom prst="triangle">
              <a:avLst>
                <a:gd name="adj" fmla="val 0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</p:grpSp>
      <p:grpSp>
        <p:nvGrpSpPr>
          <p:cNvPr id="435" name="Google Shape;435;p27"/>
          <p:cNvGrpSpPr/>
          <p:nvPr/>
        </p:nvGrpSpPr>
        <p:grpSpPr>
          <a:xfrm>
            <a:off x="270943" y="629920"/>
            <a:ext cx="392063" cy="291505"/>
            <a:chOff x="5247525" y="3007275"/>
            <a:chExt cx="517575" cy="384825"/>
          </a:xfrm>
        </p:grpSpPr>
        <p:sp>
          <p:nvSpPr>
            <p:cNvPr id="436" name="Google Shape;436;p27"/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l" t="t" r="r" b="b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7"/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l" t="t" r="r" b="b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noFill/>
            <a:ln w="121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2" name="Picture 21" descr="Icon&#10;&#10;Description automatically generated">
            <a:extLst>
              <a:ext uri="{FF2B5EF4-FFF2-40B4-BE49-F238E27FC236}">
                <a16:creationId xmlns:a16="http://schemas.microsoft.com/office/drawing/2014/main" id="{F1C95410-12B0-F943-955D-4BCF447C8C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8375" y="392575"/>
            <a:ext cx="1282700" cy="7239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alerio template">
  <a:themeElements>
    <a:clrScheme name="APPA2">
      <a:dk1>
        <a:srgbClr val="000000"/>
      </a:dk1>
      <a:lt1>
        <a:srgbClr val="FFFFFF"/>
      </a:lt1>
      <a:dk2>
        <a:srgbClr val="000000"/>
      </a:dk2>
      <a:lt2>
        <a:srgbClr val="E7E6E6"/>
      </a:lt2>
      <a:accent1>
        <a:srgbClr val="1C9ED7"/>
      </a:accent1>
      <a:accent2>
        <a:srgbClr val="000000"/>
      </a:accent2>
      <a:accent3>
        <a:srgbClr val="0096FF"/>
      </a:accent3>
      <a:accent4>
        <a:srgbClr val="2D2F2D"/>
      </a:accent4>
      <a:accent5>
        <a:srgbClr val="919191"/>
      </a:accent5>
      <a:accent6>
        <a:srgbClr val="75D5FF"/>
      </a:accent6>
      <a:hlink>
        <a:srgbClr val="0563C1"/>
      </a:hlink>
      <a:folHlink>
        <a:srgbClr val="0432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460</Words>
  <Application>Microsoft Macintosh PowerPoint</Application>
  <PresentationFormat>On-screen Show (16:9)</PresentationFormat>
  <Paragraphs>60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Roboto Condensed Light</vt:lpstr>
      <vt:lpstr>Roboto Condensed</vt:lpstr>
      <vt:lpstr>Arial</vt:lpstr>
      <vt:lpstr>Arvo</vt:lpstr>
      <vt:lpstr>Salerio template</vt:lpstr>
      <vt:lpstr>APPA PPT TITLE</vt:lpstr>
      <vt:lpstr>TITLE</vt:lpstr>
      <vt:lpstr>TEXT</vt:lpstr>
      <vt:lpstr>TRANSITION HEADLINE</vt:lpstr>
      <vt:lpstr>PowerPoint Presentation</vt:lpstr>
      <vt:lpstr>THIS IS A SLIDE TITLE</vt:lpstr>
      <vt:lpstr>TITLE</vt:lpstr>
      <vt:lpstr>THREE COLUMNS</vt:lpstr>
      <vt:lpstr>TITLE</vt:lpstr>
      <vt:lpstr>LET’S REVIEW SOME CONCEPTS</vt:lpstr>
      <vt:lpstr>THANKS!</vt:lpstr>
      <vt:lpstr>CREDITS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APPA PPT TITLE</dc:title>
  <cp:lastModifiedBy>Renee Hersperger</cp:lastModifiedBy>
  <cp:revision>1</cp:revision>
  <dcterms:modified xsi:type="dcterms:W3CDTF">2022-03-16T20:18:14Z</dcterms:modified>
</cp:coreProperties>
</file>