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2" r:id="rId10"/>
    <p:sldId id="273" r:id="rId11"/>
    <p:sldId id="278" r:id="rId12"/>
    <p:sldId id="279" r:id="rId13"/>
  </p:sldIdLst>
  <p:sldSz cx="9144000" cy="5143500" type="screen16x9"/>
  <p:notesSz cx="6858000" cy="9144000"/>
  <p:embeddedFontLst>
    <p:embeddedFont>
      <p:font typeface="Arvo" panose="02000000000000000000" pitchFamily="2" charset="77"/>
      <p:regular r:id="rId15"/>
      <p:bold r:id="rId16"/>
      <p:italic r:id="rId17"/>
      <p:boldItalic r:id="rId18"/>
    </p:embeddedFont>
    <p:embeddedFont>
      <p:font typeface="Roboto Condensed" panose="02000000000000000000" pitchFamily="2" charset="0"/>
      <p:regular r:id="rId19"/>
      <p:bold r:id="rId20"/>
      <p:italic r:id="rId21"/>
      <p:boldItalic r:id="rId22"/>
    </p:embeddedFont>
    <p:embeddedFont>
      <p:font typeface="Roboto Condensed Light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7665BA-8202-44FC-AD62-C9F0E3EA811A}">
  <a:tblStyle styleId="{E27665BA-8202-44FC-AD62-C9F0E3EA81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5DE48A-E3B5-44D0-98CB-AE0B3FDC03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 snapToGrid="0" snapToObjects="1">
      <p:cViewPr>
        <p:scale>
          <a:sx n="107" d="100"/>
          <a:sy n="107" d="100"/>
        </p:scale>
        <p:origin x="5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4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accent5"/>
                </a:solidFill>
              </a:rPr>
              <a:t>“</a:t>
            </a:r>
            <a:endParaRPr sz="7200" b="1">
              <a:solidFill>
                <a:schemeClr val="accent5"/>
              </a:solidFill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APPA PPT</a:t>
            </a:r>
            <a:br>
              <a:rPr lang="en" dirty="0"/>
            </a:br>
            <a:r>
              <a:rPr lang="en" dirty="0"/>
              <a:t>TITLE</a:t>
            </a:r>
            <a:endParaRPr dirty="0"/>
          </a:p>
        </p:txBody>
      </p:sp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DCD72BDE-57C5-894C-B265-F90171603B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969" y="4476997"/>
            <a:ext cx="3302851" cy="7621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SOME CONCEPTS</a:t>
            </a:r>
            <a:endParaRPr/>
          </a:p>
        </p:txBody>
      </p:sp>
      <p:sp>
        <p:nvSpPr>
          <p:cNvPr id="443" name="Google Shape;443;p28"/>
          <p:cNvSpPr txBox="1">
            <a:spLocks noGrp="1"/>
          </p:cNvSpPr>
          <p:nvPr>
            <p:ph type="body" idx="1"/>
          </p:nvPr>
        </p:nvSpPr>
        <p:spPr>
          <a:xfrm>
            <a:off x="870450" y="1468875"/>
            <a:ext cx="2247900" cy="15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</a:t>
            </a:r>
          </a:p>
        </p:txBody>
      </p:sp>
      <p:sp>
        <p:nvSpPr>
          <p:cNvPr id="444" name="Google Shape;444;p28"/>
          <p:cNvSpPr txBox="1">
            <a:spLocks noGrp="1"/>
          </p:cNvSpPr>
          <p:nvPr>
            <p:ph type="body" idx="2"/>
          </p:nvPr>
        </p:nvSpPr>
        <p:spPr>
          <a:xfrm>
            <a:off x="3233637" y="1468875"/>
            <a:ext cx="2247900" cy="15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</a:t>
            </a:r>
          </a:p>
        </p:txBody>
      </p:sp>
      <p:sp>
        <p:nvSpPr>
          <p:cNvPr id="445" name="Google Shape;445;p28"/>
          <p:cNvSpPr txBox="1">
            <a:spLocks noGrp="1"/>
          </p:cNvSpPr>
          <p:nvPr>
            <p:ph type="body" idx="3"/>
          </p:nvPr>
        </p:nvSpPr>
        <p:spPr>
          <a:xfrm>
            <a:off x="5540650" y="1468875"/>
            <a:ext cx="2247900" cy="15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447" name="Google Shape;447;p28"/>
          <p:cNvSpPr txBox="1">
            <a:spLocks noGrp="1"/>
          </p:cNvSpPr>
          <p:nvPr>
            <p:ph type="body" idx="1"/>
          </p:nvPr>
        </p:nvSpPr>
        <p:spPr>
          <a:xfrm>
            <a:off x="870450" y="2992875"/>
            <a:ext cx="2247900" cy="15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</a:t>
            </a:r>
          </a:p>
        </p:txBody>
      </p:sp>
      <p:sp>
        <p:nvSpPr>
          <p:cNvPr id="448" name="Google Shape;448;p28"/>
          <p:cNvSpPr txBox="1">
            <a:spLocks noGrp="1"/>
          </p:cNvSpPr>
          <p:nvPr>
            <p:ph type="body" idx="2"/>
          </p:nvPr>
        </p:nvSpPr>
        <p:spPr>
          <a:xfrm>
            <a:off x="3233637" y="2992875"/>
            <a:ext cx="2247900" cy="15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</a:t>
            </a:r>
          </a:p>
        </p:txBody>
      </p:sp>
      <p:sp>
        <p:nvSpPr>
          <p:cNvPr id="449" name="Google Shape;449;p28"/>
          <p:cNvSpPr txBox="1">
            <a:spLocks noGrp="1"/>
          </p:cNvSpPr>
          <p:nvPr>
            <p:ph type="body" idx="3"/>
          </p:nvPr>
        </p:nvSpPr>
        <p:spPr>
          <a:xfrm>
            <a:off x="5540650" y="2992875"/>
            <a:ext cx="2247900" cy="15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/>
          </a:p>
        </p:txBody>
      </p:sp>
      <p:grpSp>
        <p:nvGrpSpPr>
          <p:cNvPr id="450" name="Google Shape;450;p28"/>
          <p:cNvGrpSpPr/>
          <p:nvPr/>
        </p:nvGrpSpPr>
        <p:grpSpPr>
          <a:xfrm>
            <a:off x="305070" y="60592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F096BDFA-10D2-5840-8DA7-CD1DD0EA3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375" y="392575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524" name="Google Shape;524;p33"/>
          <p:cNvSpPr txBox="1">
            <a:spLocks noGrp="1"/>
          </p:cNvSpPr>
          <p:nvPr>
            <p:ph type="ctrTitle" idx="4294967295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THANKS!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525" name="Google Shape;525;p33"/>
          <p:cNvSpPr txBox="1">
            <a:spLocks noGrp="1"/>
          </p:cNvSpPr>
          <p:nvPr>
            <p:ph type="subTitle" idx="4294967295"/>
          </p:nvPr>
        </p:nvSpPr>
        <p:spPr>
          <a:xfrm>
            <a:off x="1275150" y="3230000"/>
            <a:ext cx="6593700" cy="13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Any questions?</a:t>
            </a:r>
            <a:endParaRPr sz="2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You can find me at</a:t>
            </a: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@username &amp; user@mail.me</a:t>
            </a:r>
            <a:endParaRPr sz="2000" b="1"/>
          </a:p>
        </p:txBody>
      </p:sp>
      <p:grpSp>
        <p:nvGrpSpPr>
          <p:cNvPr id="526" name="Google Shape;526;p33"/>
          <p:cNvGrpSpPr/>
          <p:nvPr/>
        </p:nvGrpSpPr>
        <p:grpSpPr>
          <a:xfrm>
            <a:off x="3996210" y="966817"/>
            <a:ext cx="1197664" cy="1126777"/>
            <a:chOff x="5972700" y="2330200"/>
            <a:chExt cx="411625" cy="387275"/>
          </a:xfrm>
        </p:grpSpPr>
        <p:sp>
          <p:nvSpPr>
            <p:cNvPr id="527" name="Google Shape;527;p3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67BC5B1-0E63-7241-870B-18796AEB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350" y="191400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34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534" name="Google Shape;534;p34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  <p:sp>
        <p:nvSpPr>
          <p:cNvPr id="535" name="Google Shape;535;p3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536" name="Google Shape;536;p34"/>
          <p:cNvSpPr/>
          <p:nvPr/>
        </p:nvSpPr>
        <p:spPr>
          <a:xfrm>
            <a:off x="309226" y="634068"/>
            <a:ext cx="315499" cy="283210"/>
          </a:xfrm>
          <a:custGeom>
            <a:avLst/>
            <a:gdLst/>
            <a:ahLst/>
            <a:cxnLst/>
            <a:rect l="l" t="t" r="r" b="b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w="12175" cap="rnd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0B9812B-77A9-0F48-B49B-E40075122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375" y="392575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TITLE</a:t>
            </a:r>
            <a:endParaRPr dirty="0"/>
          </a:p>
        </p:txBody>
      </p:sp>
      <p:sp>
        <p:nvSpPr>
          <p:cNvPr id="190" name="Google Shape;190;p12"/>
          <p:cNvSpPr txBox="1">
            <a:spLocks noGrp="1"/>
          </p:cNvSpPr>
          <p:nvPr>
            <p:ph type="body" idx="2"/>
          </p:nvPr>
        </p:nvSpPr>
        <p:spPr>
          <a:xfrm>
            <a:off x="4119725" y="1744425"/>
            <a:ext cx="36549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accent1"/>
                </a:solidFill>
              </a:rPr>
              <a:t>TITLE</a:t>
            </a:r>
            <a:endParaRPr sz="1200" dirty="0">
              <a:solidFill>
                <a:schemeClr val="accent1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 Ut </a:t>
            </a:r>
            <a:r>
              <a:rPr lang="en-US" sz="1200" dirty="0" err="1"/>
              <a:t>enim</a:t>
            </a:r>
            <a:r>
              <a:rPr lang="en-US" sz="1200" dirty="0"/>
              <a:t> ad minim </a:t>
            </a:r>
            <a:r>
              <a:rPr lang="en-US" sz="1200" dirty="0" err="1"/>
              <a:t>veniam</a:t>
            </a:r>
            <a:r>
              <a:rPr lang="en-US" sz="1200" dirty="0"/>
              <a:t>,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nostrud</a:t>
            </a:r>
            <a:r>
              <a:rPr lang="en-US" sz="1200" dirty="0"/>
              <a:t> exercitation </a:t>
            </a:r>
            <a:r>
              <a:rPr lang="en-US" sz="1200" dirty="0" err="1"/>
              <a:t>ullamco</a:t>
            </a:r>
            <a:r>
              <a:rPr lang="en-US" sz="1200" dirty="0"/>
              <a:t> </a:t>
            </a:r>
            <a:r>
              <a:rPr lang="en-US" sz="1200" dirty="0" err="1"/>
              <a:t>laboris</a:t>
            </a:r>
            <a:r>
              <a:rPr lang="en-US" sz="1200" dirty="0"/>
              <a:t> nisi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aliquip</a:t>
            </a:r>
            <a:r>
              <a:rPr lang="en-US" sz="1200" dirty="0"/>
              <a:t> ex </a:t>
            </a:r>
            <a:r>
              <a:rPr lang="en-US" sz="1200" dirty="0" err="1"/>
              <a:t>ea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consequat</a:t>
            </a:r>
            <a:r>
              <a:rPr lang="en-US" sz="1200" dirty="0"/>
              <a:t>.</a:t>
            </a:r>
            <a:endParaRPr sz="1200" b="1" dirty="0"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>
                <a:solidFill>
                  <a:schemeClr val="accent1"/>
                </a:solidFill>
              </a:rPr>
              <a:t>TITLE</a:t>
            </a:r>
            <a:endParaRPr sz="1200" dirty="0">
              <a:solidFill>
                <a:schemeClr val="accent1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en-US" sz="1200" dirty="0"/>
              <a:t>Lorem ipsum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, sed do </a:t>
            </a:r>
            <a:r>
              <a:rPr lang="en-US" sz="1200" dirty="0" err="1"/>
              <a:t>eiusmod</a:t>
            </a:r>
            <a:r>
              <a:rPr lang="en-US" sz="1200" dirty="0"/>
              <a:t>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incididunt</a:t>
            </a:r>
            <a:r>
              <a:rPr lang="en-US" sz="1200" dirty="0"/>
              <a:t>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labore</a:t>
            </a:r>
            <a:r>
              <a:rPr lang="en-US" sz="1200" dirty="0"/>
              <a:t> et dolore magna </a:t>
            </a:r>
            <a:r>
              <a:rPr lang="en-US" sz="1200" dirty="0" err="1"/>
              <a:t>aliqua</a:t>
            </a:r>
            <a:r>
              <a:rPr lang="en-US" sz="1200" dirty="0"/>
              <a:t>. Ut </a:t>
            </a:r>
            <a:r>
              <a:rPr lang="en-US" sz="1200" dirty="0" err="1"/>
              <a:t>enim</a:t>
            </a:r>
            <a:r>
              <a:rPr lang="en-US" sz="1200" dirty="0"/>
              <a:t> ad minim </a:t>
            </a:r>
            <a:r>
              <a:rPr lang="en-US" sz="1200" dirty="0" err="1"/>
              <a:t>veniam</a:t>
            </a:r>
            <a:r>
              <a:rPr lang="en-US" sz="1200" dirty="0"/>
              <a:t>, </a:t>
            </a:r>
            <a:r>
              <a:rPr lang="en-US" sz="1200" dirty="0" err="1"/>
              <a:t>quis</a:t>
            </a:r>
            <a:r>
              <a:rPr lang="en-US" sz="1200" dirty="0"/>
              <a:t> </a:t>
            </a:r>
            <a:r>
              <a:rPr lang="en-US" sz="1200" dirty="0" err="1"/>
              <a:t>nostrud</a:t>
            </a:r>
            <a:r>
              <a:rPr lang="en-US" sz="1200" dirty="0"/>
              <a:t> exercitation </a:t>
            </a:r>
            <a:r>
              <a:rPr lang="en-US" sz="1200" dirty="0" err="1"/>
              <a:t>ullamco</a:t>
            </a:r>
            <a:r>
              <a:rPr lang="en-US" sz="1200" dirty="0"/>
              <a:t> </a:t>
            </a:r>
            <a:r>
              <a:rPr lang="en-US" sz="1200" dirty="0" err="1"/>
              <a:t>laboris</a:t>
            </a:r>
            <a:r>
              <a:rPr lang="en-US" sz="1200" dirty="0"/>
              <a:t> nisi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aliquip</a:t>
            </a:r>
            <a:r>
              <a:rPr lang="en-US" sz="1200" dirty="0"/>
              <a:t> ex </a:t>
            </a:r>
            <a:r>
              <a:rPr lang="en-US" sz="1200" dirty="0" err="1"/>
              <a:t>ea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</a:t>
            </a:r>
            <a:r>
              <a:rPr lang="en-US" sz="1200" dirty="0" err="1"/>
              <a:t>consequat</a:t>
            </a:r>
            <a:r>
              <a:rPr lang="en-US" sz="1200" dirty="0"/>
              <a:t>.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1000"/>
              </a:spcAft>
              <a:buNone/>
            </a:pPr>
            <a:endParaRPr dirty="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6F8E00F-468E-1145-8C4C-457529AC6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375" y="392575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>
            <a:spLocks noGrp="1"/>
          </p:cNvSpPr>
          <p:nvPr>
            <p:ph type="ctrTitle" idx="4294967295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5"/>
                </a:solidFill>
              </a:rPr>
              <a:t>TEXT</a:t>
            </a:r>
            <a:endParaRPr sz="6000" dirty="0">
              <a:solidFill>
                <a:schemeClr val="accent5"/>
              </a:solidFill>
            </a:endParaRPr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4294967295"/>
          </p:nvPr>
        </p:nvSpPr>
        <p:spPr>
          <a:xfrm>
            <a:off x="1275150" y="3230000"/>
            <a:ext cx="6593700" cy="13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sz="2000" b="1" dirty="0"/>
          </a:p>
        </p:txBody>
      </p:sp>
      <p:sp>
        <p:nvSpPr>
          <p:cNvPr id="216" name="Google Shape;216;p1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A25578C7-53DD-E740-BB7E-A5D0A6AB20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350" y="191400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TRANSITION HEADLINE</a:t>
            </a:r>
            <a:endParaRPr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Let’s start with the first set of slides</a:t>
            </a:r>
            <a:endParaRPr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AC70F819-62A3-8640-886F-DE03544D4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125" y="191400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i="0" dirty="0"/>
              <a:t>Lorem ipsum dolor sit </a:t>
            </a:r>
            <a:r>
              <a:rPr lang="en-US" i="0" dirty="0" err="1"/>
              <a:t>amet</a:t>
            </a:r>
            <a:r>
              <a:rPr lang="en-US" i="0" dirty="0"/>
              <a:t>, </a:t>
            </a:r>
            <a:r>
              <a:rPr lang="en-US" i="0" dirty="0" err="1"/>
              <a:t>consectetur</a:t>
            </a:r>
            <a:r>
              <a:rPr lang="en-US" i="0" dirty="0"/>
              <a:t> </a:t>
            </a:r>
            <a:r>
              <a:rPr lang="en-US" i="0" dirty="0" err="1"/>
              <a:t>adipiscing</a:t>
            </a:r>
            <a:r>
              <a:rPr lang="en-US" i="0" dirty="0"/>
              <a:t> </a:t>
            </a:r>
            <a:r>
              <a:rPr lang="en-US" i="0" dirty="0" err="1"/>
              <a:t>elit</a:t>
            </a:r>
            <a:r>
              <a:rPr lang="en-US" i="0" dirty="0"/>
              <a:t>, sed do </a:t>
            </a:r>
            <a:r>
              <a:rPr lang="en-US" i="0" dirty="0" err="1"/>
              <a:t>eiusmod</a:t>
            </a:r>
            <a:r>
              <a:rPr lang="en-US" i="0" dirty="0"/>
              <a:t> </a:t>
            </a:r>
            <a:r>
              <a:rPr lang="en-US" i="0" dirty="0" err="1"/>
              <a:t>tempor</a:t>
            </a:r>
            <a:r>
              <a:rPr lang="en-US" i="0" dirty="0"/>
              <a:t> </a:t>
            </a:r>
            <a:r>
              <a:rPr lang="en-US" i="0" dirty="0" err="1"/>
              <a:t>incididunt</a:t>
            </a:r>
            <a:r>
              <a:rPr lang="en-US" i="0" dirty="0"/>
              <a:t> </a:t>
            </a:r>
            <a:r>
              <a:rPr lang="en-US" i="0" dirty="0" err="1"/>
              <a:t>ut</a:t>
            </a:r>
            <a:r>
              <a:rPr lang="en-US" i="0" dirty="0"/>
              <a:t> </a:t>
            </a:r>
            <a:r>
              <a:rPr lang="en-US" i="0" dirty="0" err="1"/>
              <a:t>labore</a:t>
            </a:r>
            <a:r>
              <a:rPr lang="en-US" i="0" dirty="0"/>
              <a:t> et dolore magna </a:t>
            </a:r>
            <a:r>
              <a:rPr lang="en-US" i="0" dirty="0" err="1"/>
              <a:t>aliqua</a:t>
            </a:r>
            <a:r>
              <a:rPr lang="en-US" i="0" dirty="0"/>
              <a:t>.</a:t>
            </a:r>
            <a:endParaRPr dirty="0"/>
          </a:p>
        </p:txBody>
      </p:sp>
      <p:sp>
        <p:nvSpPr>
          <p:cNvPr id="230" name="Google Shape;230;p15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31" name="Google Shape;231;p15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C6A2C52-8FF8-A74A-94C2-50A9CCA7C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133" y="191400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IS A SLIDE TITLE</a:t>
            </a:r>
            <a:endParaRPr/>
          </a:p>
        </p:txBody>
      </p:sp>
      <p:sp>
        <p:nvSpPr>
          <p:cNvPr id="237" name="Google Shape;237;p16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▰"/>
            </a:pPr>
            <a:r>
              <a:rPr lang="en" dirty="0"/>
              <a:t>Here you have a list of items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▰"/>
            </a:pPr>
            <a:r>
              <a:rPr lang="en" dirty="0"/>
              <a:t>And some text</a:t>
            </a:r>
            <a:endParaRPr dirty="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▰"/>
            </a:pPr>
            <a:r>
              <a:rPr lang="en" dirty="0"/>
              <a:t>And some more text</a:t>
            </a:r>
            <a:endParaRPr dirty="0"/>
          </a:p>
        </p:txBody>
      </p:sp>
      <p:sp>
        <p:nvSpPr>
          <p:cNvPr id="238" name="Google Shape;238;p1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Google Shape;239;p16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Google Shape;240;p16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1B5CCFDE-2123-7E4A-A01A-0A967DF72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350" y="341574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"/>
          <p:cNvSpPr txBox="1">
            <a:spLocks noGrp="1"/>
          </p:cNvSpPr>
          <p:nvPr>
            <p:ph type="ctrTitle" idx="4294967295"/>
          </p:nvPr>
        </p:nvSpPr>
        <p:spPr>
          <a:xfrm>
            <a:off x="685800" y="2269150"/>
            <a:ext cx="5567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chemeClr val="accent5"/>
                </a:solidFill>
              </a:rPr>
              <a:t>TITLE</a:t>
            </a:r>
            <a:endParaRPr sz="7200" dirty="0">
              <a:solidFill>
                <a:schemeClr val="accent5"/>
              </a:solidFill>
            </a:endParaRPr>
          </a:p>
        </p:txBody>
      </p:sp>
      <p:sp>
        <p:nvSpPr>
          <p:cNvPr id="249" name="Google Shape;249;p17"/>
          <p:cNvSpPr txBox="1">
            <a:spLocks noGrp="1"/>
          </p:cNvSpPr>
          <p:nvPr>
            <p:ph type="subTitle" idx="4294967295"/>
          </p:nvPr>
        </p:nvSpPr>
        <p:spPr>
          <a:xfrm>
            <a:off x="685800" y="3494677"/>
            <a:ext cx="5567700" cy="7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Aft>
                <a:spcPts val="1000"/>
              </a:spcAft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dirty="0"/>
          </a:p>
        </p:txBody>
      </p:sp>
      <p:grpSp>
        <p:nvGrpSpPr>
          <p:cNvPr id="250" name="Google Shape;250;p17"/>
          <p:cNvGrpSpPr/>
          <p:nvPr/>
        </p:nvGrpSpPr>
        <p:grpSpPr>
          <a:xfrm>
            <a:off x="6373723" y="996354"/>
            <a:ext cx="1588639" cy="1588655"/>
            <a:chOff x="6643075" y="3664250"/>
            <a:chExt cx="407950" cy="407975"/>
          </a:xfrm>
        </p:grpSpPr>
        <p:sp>
          <p:nvSpPr>
            <p:cNvPr id="251" name="Google Shape;251;p17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7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" name="Google Shape;253;p17"/>
          <p:cNvGrpSpPr/>
          <p:nvPr/>
        </p:nvGrpSpPr>
        <p:grpSpPr>
          <a:xfrm rot="-587363">
            <a:off x="6280493" y="2792014"/>
            <a:ext cx="653127" cy="653134"/>
            <a:chOff x="576250" y="4319400"/>
            <a:chExt cx="442075" cy="442050"/>
          </a:xfrm>
        </p:grpSpPr>
        <p:sp>
          <p:nvSpPr>
            <p:cNvPr id="254" name="Google Shape;254;p17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7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7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7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8" name="Google Shape;258;p17"/>
          <p:cNvSpPr/>
          <p:nvPr/>
        </p:nvSpPr>
        <p:spPr>
          <a:xfrm>
            <a:off x="5993966" y="1363125"/>
            <a:ext cx="248336" cy="237120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7"/>
          <p:cNvSpPr/>
          <p:nvPr/>
        </p:nvSpPr>
        <p:spPr>
          <a:xfrm rot="2697322">
            <a:off x="7630322" y="2576995"/>
            <a:ext cx="376961" cy="35993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7"/>
          <p:cNvSpPr/>
          <p:nvPr/>
        </p:nvSpPr>
        <p:spPr>
          <a:xfrm>
            <a:off x="7928534" y="2371523"/>
            <a:ext cx="150972" cy="144226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7"/>
          <p:cNvSpPr/>
          <p:nvPr/>
        </p:nvSpPr>
        <p:spPr>
          <a:xfrm rot="1280149">
            <a:off x="5821932" y="2078313"/>
            <a:ext cx="150975" cy="14420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83CC6632-7223-B94A-9231-590230D3D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9725" y="116219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THREE COLUMNS</a:t>
            </a:r>
            <a:endParaRPr dirty="0"/>
          </a:p>
        </p:txBody>
      </p:sp>
      <p:sp>
        <p:nvSpPr>
          <p:cNvPr id="284" name="Google Shape;284;p19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 1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  <p:sp>
        <p:nvSpPr>
          <p:cNvPr id="285" name="Google Shape;285;p19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/>
              <a:t>Title 2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  <p:sp>
        <p:nvSpPr>
          <p:cNvPr id="286" name="Google Shape;286;p19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/>
              <a:t>Title 3</a:t>
            </a:r>
            <a:endParaRPr b="1" dirty="0"/>
          </a:p>
          <a:p>
            <a:pPr marL="0" lvl="0" indent="0">
              <a:spcBef>
                <a:spcPts val="1000"/>
              </a:spcBef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287" name="Google Shape;287;p1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288" name="Google Shape;288;p19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Google Shape;289;p1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9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9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9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3EA52BBD-19F5-2946-953B-D33CDF176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350" y="389517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TITLE</a:t>
            </a:r>
            <a:endParaRPr dirty="0"/>
          </a:p>
        </p:txBody>
      </p:sp>
      <p:sp>
        <p:nvSpPr>
          <p:cNvPr id="419" name="Google Shape;419;p2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420" name="Google Shape;420;p27"/>
          <p:cNvGrpSpPr/>
          <p:nvPr/>
        </p:nvGrpSpPr>
        <p:grpSpPr>
          <a:xfrm rot="10800000">
            <a:off x="836024" y="2296511"/>
            <a:ext cx="2694428" cy="864880"/>
            <a:chOff x="185742" y="1697030"/>
            <a:chExt cx="5165698" cy="1658130"/>
          </a:xfrm>
        </p:grpSpPr>
        <p:sp>
          <p:nvSpPr>
            <p:cNvPr id="421" name="Google Shape;421;p27"/>
            <p:cNvSpPr/>
            <p:nvPr/>
          </p:nvSpPr>
          <p:spPr>
            <a:xfrm rot="10800000" flipH="1">
              <a:off x="1426312" y="1697030"/>
              <a:ext cx="2693400" cy="12438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first</a:t>
              </a: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22" name="Google Shape;422;p27"/>
            <p:cNvSpPr/>
            <p:nvPr/>
          </p:nvSpPr>
          <p:spPr>
            <a:xfrm rot="10800000" flipH="1">
              <a:off x="4107640" y="1697043"/>
              <a:ext cx="1243800" cy="12438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23" name="Google Shape;423;p27"/>
            <p:cNvSpPr/>
            <p:nvPr/>
          </p:nvSpPr>
          <p:spPr>
            <a:xfrm flipH="1">
              <a:off x="185742" y="1697043"/>
              <a:ext cx="1243800" cy="12438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24" name="Google Shape;424;p27"/>
            <p:cNvSpPr/>
            <p:nvPr/>
          </p:nvSpPr>
          <p:spPr>
            <a:xfrm rot="10800000">
              <a:off x="18574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rgbClr val="92A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425" name="Google Shape;425;p27"/>
          <p:cNvGrpSpPr/>
          <p:nvPr/>
        </p:nvGrpSpPr>
        <p:grpSpPr>
          <a:xfrm rot="10800000">
            <a:off x="3062853" y="2296511"/>
            <a:ext cx="2694428" cy="864880"/>
            <a:chOff x="185742" y="1697030"/>
            <a:chExt cx="5165698" cy="1658130"/>
          </a:xfrm>
        </p:grpSpPr>
        <p:sp>
          <p:nvSpPr>
            <p:cNvPr id="426" name="Google Shape;426;p27"/>
            <p:cNvSpPr/>
            <p:nvPr/>
          </p:nvSpPr>
          <p:spPr>
            <a:xfrm rot="10800000" flipH="1">
              <a:off x="1426312" y="1697030"/>
              <a:ext cx="2693400" cy="1243800"/>
            </a:xfrm>
            <a:prstGeom prst="rect">
              <a:avLst/>
            </a:prstGeom>
            <a:solidFill>
              <a:srgbClr val="92A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second</a:t>
              </a: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27" name="Google Shape;427;p27"/>
            <p:cNvSpPr/>
            <p:nvPr/>
          </p:nvSpPr>
          <p:spPr>
            <a:xfrm rot="10800000" flipH="1">
              <a:off x="4107640" y="1697043"/>
              <a:ext cx="1243800" cy="1243800"/>
            </a:xfrm>
            <a:prstGeom prst="rtTriangle">
              <a:avLst/>
            </a:prstGeom>
            <a:solidFill>
              <a:srgbClr val="92A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28" name="Google Shape;428;p27"/>
            <p:cNvSpPr/>
            <p:nvPr/>
          </p:nvSpPr>
          <p:spPr>
            <a:xfrm flipH="1">
              <a:off x="185742" y="1697043"/>
              <a:ext cx="1243800" cy="1243800"/>
            </a:xfrm>
            <a:prstGeom prst="rtTriangle">
              <a:avLst/>
            </a:prstGeom>
            <a:solidFill>
              <a:srgbClr val="92A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29" name="Google Shape;429;p27"/>
            <p:cNvSpPr/>
            <p:nvPr/>
          </p:nvSpPr>
          <p:spPr>
            <a:xfrm rot="10800000">
              <a:off x="18574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430" name="Google Shape;430;p27"/>
          <p:cNvGrpSpPr/>
          <p:nvPr/>
        </p:nvGrpSpPr>
        <p:grpSpPr>
          <a:xfrm rot="10800000">
            <a:off x="5287746" y="2296511"/>
            <a:ext cx="2694428" cy="864880"/>
            <a:chOff x="185742" y="1697030"/>
            <a:chExt cx="5165698" cy="1658130"/>
          </a:xfrm>
        </p:grpSpPr>
        <p:sp>
          <p:nvSpPr>
            <p:cNvPr id="431" name="Google Shape;431;p27"/>
            <p:cNvSpPr/>
            <p:nvPr/>
          </p:nvSpPr>
          <p:spPr>
            <a:xfrm rot="10800000" flipH="1">
              <a:off x="1426312" y="1697030"/>
              <a:ext cx="2693400" cy="12438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>
                  <a:solidFill>
                    <a:srgbClr val="FFFFFF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last</a:t>
              </a:r>
              <a:endParaRPr sz="24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32" name="Google Shape;432;p27"/>
            <p:cNvSpPr/>
            <p:nvPr/>
          </p:nvSpPr>
          <p:spPr>
            <a:xfrm rot="10800000" flipH="1">
              <a:off x="4107640" y="1697043"/>
              <a:ext cx="1243800" cy="12438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33" name="Google Shape;433;p27"/>
            <p:cNvSpPr/>
            <p:nvPr/>
          </p:nvSpPr>
          <p:spPr>
            <a:xfrm flipH="1">
              <a:off x="185742" y="1697043"/>
              <a:ext cx="1243800" cy="12438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434" name="Google Shape;434;p27"/>
            <p:cNvSpPr/>
            <p:nvPr/>
          </p:nvSpPr>
          <p:spPr>
            <a:xfrm rot="10800000">
              <a:off x="18574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pSp>
        <p:nvGrpSpPr>
          <p:cNvPr id="435" name="Google Shape;435;p27"/>
          <p:cNvGrpSpPr/>
          <p:nvPr/>
        </p:nvGrpSpPr>
        <p:grpSpPr>
          <a:xfrm>
            <a:off x="270943" y="629920"/>
            <a:ext cx="392063" cy="291505"/>
            <a:chOff x="5247525" y="3007275"/>
            <a:chExt cx="517575" cy="384825"/>
          </a:xfrm>
        </p:grpSpPr>
        <p:sp>
          <p:nvSpPr>
            <p:cNvPr id="436" name="Google Shape;436;p27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1C95410-12B0-F943-955D-4BCF447C8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8375" y="392575"/>
            <a:ext cx="1282700" cy="723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APPA2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1C9ED7"/>
      </a:accent1>
      <a:accent2>
        <a:srgbClr val="000000"/>
      </a:accent2>
      <a:accent3>
        <a:srgbClr val="0096FF"/>
      </a:accent3>
      <a:accent4>
        <a:srgbClr val="2D2F2D"/>
      </a:accent4>
      <a:accent5>
        <a:srgbClr val="919191"/>
      </a:accent5>
      <a:accent6>
        <a:srgbClr val="75D5FF"/>
      </a:accent6>
      <a:hlink>
        <a:srgbClr val="0563C1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Macintosh PowerPoint</Application>
  <PresentationFormat>On-screen Show (16:9)</PresentationFormat>
  <Paragraphs>60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 Condensed Light</vt:lpstr>
      <vt:lpstr>Roboto Condensed</vt:lpstr>
      <vt:lpstr>Arial</vt:lpstr>
      <vt:lpstr>Arvo</vt:lpstr>
      <vt:lpstr>Salerio template</vt:lpstr>
      <vt:lpstr>APPA PPT TITLE</vt:lpstr>
      <vt:lpstr>TITLE</vt:lpstr>
      <vt:lpstr>TEXT</vt:lpstr>
      <vt:lpstr>TRANSITION HEADLINE</vt:lpstr>
      <vt:lpstr>PowerPoint Presentation</vt:lpstr>
      <vt:lpstr>THIS IS A SLIDE TITLE</vt:lpstr>
      <vt:lpstr>TITLE</vt:lpstr>
      <vt:lpstr>THREE COLUMNS</vt:lpstr>
      <vt:lpstr>TITLE</vt:lpstr>
      <vt:lpstr>LET’S REVIEW SOME CONCEPTS</vt:lpstr>
      <vt:lpstr>THANKS!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 PPT TITLE</dc:title>
  <cp:lastModifiedBy>Renee Hersperger</cp:lastModifiedBy>
  <cp:revision>1</cp:revision>
  <dcterms:modified xsi:type="dcterms:W3CDTF">2022-03-16T20:18:14Z</dcterms:modified>
</cp:coreProperties>
</file>